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88" r:id="rId2"/>
    <p:sldId id="277" r:id="rId3"/>
    <p:sldId id="278" r:id="rId4"/>
    <p:sldId id="280" r:id="rId5"/>
    <p:sldId id="279" r:id="rId6"/>
    <p:sldId id="281" r:id="rId7"/>
    <p:sldId id="282" r:id="rId8"/>
    <p:sldId id="283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10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2E948-3D00-9445-8257-A3CDD44B67AE}" type="doc">
      <dgm:prSet loTypeId="urn:microsoft.com/office/officeart/2005/8/layout/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4D1791-2339-3341-B57D-7DAEB7101794}">
      <dgm:prSet phldrT="[Text]" custT="1"/>
      <dgm:spPr/>
      <dgm:t>
        <a:bodyPr/>
        <a:lstStyle/>
        <a:p>
          <a:r>
            <a:rPr lang="en-US" sz="2400" b="1" i="0" dirty="0">
              <a:solidFill>
                <a:schemeClr val="tx1"/>
              </a:solidFill>
            </a:rPr>
            <a:t>Poor prognostic factors</a:t>
          </a:r>
        </a:p>
      </dgm:t>
    </dgm:pt>
    <dgm:pt modelId="{78A9E4D3-C159-2A49-A240-B4806C544C4D}" type="parTrans" cxnId="{C99A726E-FFB3-EB44-AB3B-35A8C1BEC521}">
      <dgm:prSet/>
      <dgm:spPr/>
      <dgm:t>
        <a:bodyPr/>
        <a:lstStyle/>
        <a:p>
          <a:endParaRPr lang="en-US"/>
        </a:p>
      </dgm:t>
    </dgm:pt>
    <dgm:pt modelId="{EC274EC9-B9AD-7F49-A466-118846F46EB4}" type="sibTrans" cxnId="{C99A726E-FFB3-EB44-AB3B-35A8C1BEC521}">
      <dgm:prSet/>
      <dgm:spPr/>
      <dgm:t>
        <a:bodyPr/>
        <a:lstStyle/>
        <a:p>
          <a:endParaRPr lang="en-US"/>
        </a:p>
      </dgm:t>
    </dgm:pt>
    <dgm:pt modelId="{BC0042DC-D6FE-0D4C-8DA4-9C859FD261FB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b="1" dirty="0"/>
        </a:p>
      </dgm:t>
    </dgm:pt>
    <dgm:pt modelId="{442E56CA-6963-6449-B6DA-683ADDA6F637}" type="parTrans" cxnId="{807B4E15-91E6-0842-BA5A-0D77F24DCCED}">
      <dgm:prSet/>
      <dgm:spPr/>
      <dgm:t>
        <a:bodyPr/>
        <a:lstStyle/>
        <a:p>
          <a:endParaRPr lang="en-US"/>
        </a:p>
      </dgm:t>
    </dgm:pt>
    <dgm:pt modelId="{F6C93C74-E47E-9A4F-8ADC-D03D123E344C}" type="sibTrans" cxnId="{807B4E15-91E6-0842-BA5A-0D77F24DCCED}">
      <dgm:prSet/>
      <dgm:spPr/>
      <dgm:t>
        <a:bodyPr/>
        <a:lstStyle/>
        <a:p>
          <a:endParaRPr lang="en-US"/>
        </a:p>
      </dgm:t>
    </dgm:pt>
    <dgm:pt modelId="{18933E1F-6B31-984C-A1C7-27F506BE176C}">
      <dgm:prSet phldrT="[Text]" custT="1"/>
      <dgm:spPr/>
      <dgm:t>
        <a:bodyPr/>
        <a:lstStyle/>
        <a:p>
          <a:r>
            <a:rPr lang="en-US" sz="2400" b="1" i="0" dirty="0">
              <a:solidFill>
                <a:schemeClr val="tx1"/>
              </a:solidFill>
            </a:rPr>
            <a:t>When to Refer?</a:t>
          </a:r>
        </a:p>
      </dgm:t>
    </dgm:pt>
    <dgm:pt modelId="{4847474E-476D-8F4F-BAAC-18184BC4CBBE}" type="parTrans" cxnId="{AFC452C3-4F55-F34F-913E-7282B30FBDD3}">
      <dgm:prSet/>
      <dgm:spPr/>
      <dgm:t>
        <a:bodyPr/>
        <a:lstStyle/>
        <a:p>
          <a:endParaRPr lang="en-US"/>
        </a:p>
      </dgm:t>
    </dgm:pt>
    <dgm:pt modelId="{3789629E-ABD5-E74A-9A12-C6F747778522}" type="sibTrans" cxnId="{AFC452C3-4F55-F34F-913E-7282B30FBDD3}">
      <dgm:prSet/>
      <dgm:spPr/>
      <dgm:t>
        <a:bodyPr/>
        <a:lstStyle/>
        <a:p>
          <a:endParaRPr lang="en-US"/>
        </a:p>
      </dgm:t>
    </dgm:pt>
    <dgm:pt modelId="{35D32761-5A5F-1E49-B7C7-6E87C248AB3D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DDD293BC-6530-5746-891B-316848C32A73}" type="parTrans" cxnId="{A5DE3095-2E99-7440-B606-0277BBB6F552}">
      <dgm:prSet/>
      <dgm:spPr/>
      <dgm:t>
        <a:bodyPr/>
        <a:lstStyle/>
        <a:p>
          <a:endParaRPr lang="en-US"/>
        </a:p>
      </dgm:t>
    </dgm:pt>
    <dgm:pt modelId="{272E0C1F-F0CC-424D-AEC0-7F74E13AA8DD}" type="sibTrans" cxnId="{A5DE3095-2E99-7440-B606-0277BBB6F552}">
      <dgm:prSet/>
      <dgm:spPr/>
      <dgm:t>
        <a:bodyPr/>
        <a:lstStyle/>
        <a:p>
          <a:endParaRPr lang="en-US"/>
        </a:p>
      </dgm:t>
    </dgm:pt>
    <dgm:pt modelId="{34C869DA-D23E-DB46-ABB6-32D266A5C9FA}">
      <dgm:prSet phldrT="[Text]" custT="1"/>
      <dgm:spPr/>
      <dgm:t>
        <a:bodyPr/>
        <a:lstStyle/>
        <a:p>
          <a:r>
            <a:rPr lang="en-US" sz="2400" b="1" i="0" dirty="0">
              <a:solidFill>
                <a:schemeClr val="tx1"/>
              </a:solidFill>
            </a:rPr>
            <a:t>Follow up</a:t>
          </a:r>
        </a:p>
      </dgm:t>
    </dgm:pt>
    <dgm:pt modelId="{29CDFDA5-298E-AB45-BA6C-A5CCA4C0CC2C}" type="parTrans" cxnId="{6CEF9B45-4CC8-2348-BCC9-476DD0FCCCD8}">
      <dgm:prSet/>
      <dgm:spPr/>
      <dgm:t>
        <a:bodyPr/>
        <a:lstStyle/>
        <a:p>
          <a:endParaRPr lang="en-US"/>
        </a:p>
      </dgm:t>
    </dgm:pt>
    <dgm:pt modelId="{C06F22A2-C597-F845-A933-8DE5EE397EBB}" type="sibTrans" cxnId="{6CEF9B45-4CC8-2348-BCC9-476DD0FCCCD8}">
      <dgm:prSet/>
      <dgm:spPr/>
      <dgm:t>
        <a:bodyPr/>
        <a:lstStyle/>
        <a:p>
          <a:endParaRPr lang="en-US"/>
        </a:p>
      </dgm:t>
    </dgm:pt>
    <dgm:pt modelId="{CE310A20-2EE6-4749-BDF0-12FBA91B4471}">
      <dgm:prSet/>
      <dgm:spPr/>
      <dgm:t>
        <a:bodyPr/>
        <a:lstStyle/>
        <a:p>
          <a:r>
            <a:rPr lang="en-US" dirty="0"/>
            <a:t>Risk of dev. delay</a:t>
          </a:r>
        </a:p>
      </dgm:t>
    </dgm:pt>
    <dgm:pt modelId="{7FF1EFA3-133F-784D-815D-ECDEEA0DEECF}" type="parTrans" cxnId="{805409FD-0FA7-CB4E-96A6-4B1ADF6F267F}">
      <dgm:prSet/>
      <dgm:spPr/>
      <dgm:t>
        <a:bodyPr/>
        <a:lstStyle/>
        <a:p>
          <a:endParaRPr lang="en-US"/>
        </a:p>
      </dgm:t>
    </dgm:pt>
    <dgm:pt modelId="{70BD95C3-2B31-ED44-9635-ECD6D172D161}" type="sibTrans" cxnId="{805409FD-0FA7-CB4E-96A6-4B1ADF6F267F}">
      <dgm:prSet/>
      <dgm:spPr/>
      <dgm:t>
        <a:bodyPr/>
        <a:lstStyle/>
        <a:p>
          <a:endParaRPr lang="en-US"/>
        </a:p>
      </dgm:t>
    </dgm:pt>
    <dgm:pt modelId="{18B04E18-B7A2-7F45-BCBC-79C852D117A8}" type="pres">
      <dgm:prSet presAssocID="{0FC2E948-3D00-9445-8257-A3CDD44B67AE}" presName="linearFlow" presStyleCnt="0">
        <dgm:presLayoutVars>
          <dgm:dir/>
          <dgm:animLvl val="lvl"/>
          <dgm:resizeHandles val="exact"/>
        </dgm:presLayoutVars>
      </dgm:prSet>
      <dgm:spPr/>
    </dgm:pt>
    <dgm:pt modelId="{8D629619-9B8F-4D45-9AF2-7A6A0E2393C0}" type="pres">
      <dgm:prSet presAssocID="{554D1791-2339-3341-B57D-7DAEB7101794}" presName="composite" presStyleCnt="0"/>
      <dgm:spPr/>
    </dgm:pt>
    <dgm:pt modelId="{0735DB4B-A7BC-F14D-93A1-ED69106238B7}" type="pres">
      <dgm:prSet presAssocID="{554D1791-2339-3341-B57D-7DAEB7101794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F1F7E34-645E-7D44-8E4D-2500A626879C}" type="pres">
      <dgm:prSet presAssocID="{554D1791-2339-3341-B57D-7DAEB7101794}" presName="parSh" presStyleLbl="node1" presStyleIdx="0" presStyleCnt="3" custScaleY="143966" custLinFactNeighborY="-81377"/>
      <dgm:spPr/>
    </dgm:pt>
    <dgm:pt modelId="{F3BAE32F-FD74-564F-8BB6-D9246843E3DD}" type="pres">
      <dgm:prSet presAssocID="{554D1791-2339-3341-B57D-7DAEB7101794}" presName="desTx" presStyleLbl="fgAcc1" presStyleIdx="0" presStyleCnt="3" custScaleX="144142" custScaleY="86859" custLinFactNeighborX="-330" custLinFactNeighborY="8310">
        <dgm:presLayoutVars>
          <dgm:bulletEnabled val="1"/>
        </dgm:presLayoutVars>
      </dgm:prSet>
      <dgm:spPr/>
    </dgm:pt>
    <dgm:pt modelId="{9EC8D114-5ADB-C24A-A14B-A8D1F20F238A}" type="pres">
      <dgm:prSet presAssocID="{EC274EC9-B9AD-7F49-A466-118846F46EB4}" presName="sibTrans" presStyleLbl="sibTrans2D1" presStyleIdx="0" presStyleCnt="2"/>
      <dgm:spPr/>
    </dgm:pt>
    <dgm:pt modelId="{DC4E9AB3-3EA2-8649-88D2-FBB11A29B587}" type="pres">
      <dgm:prSet presAssocID="{EC274EC9-B9AD-7F49-A466-118846F46EB4}" presName="connTx" presStyleLbl="sibTrans2D1" presStyleIdx="0" presStyleCnt="2"/>
      <dgm:spPr/>
    </dgm:pt>
    <dgm:pt modelId="{9EB2A2B4-A3AD-8245-B3F8-A96369AAED91}" type="pres">
      <dgm:prSet presAssocID="{18933E1F-6B31-984C-A1C7-27F506BE176C}" presName="composite" presStyleCnt="0"/>
      <dgm:spPr/>
    </dgm:pt>
    <dgm:pt modelId="{39C6B22F-FE3E-0045-B1C2-BDEE50FE8249}" type="pres">
      <dgm:prSet presAssocID="{18933E1F-6B31-984C-A1C7-27F506BE176C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5685A5E-A685-9743-8676-E19ED54D795E}" type="pres">
      <dgm:prSet presAssocID="{18933E1F-6B31-984C-A1C7-27F506BE176C}" presName="parSh" presStyleLbl="node1" presStyleIdx="1" presStyleCnt="3" custLinFactNeighborX="91" custLinFactNeighborY="-97463"/>
      <dgm:spPr/>
    </dgm:pt>
    <dgm:pt modelId="{B596D1F4-2DDD-9846-82E2-B77B3672567F}" type="pres">
      <dgm:prSet presAssocID="{18933E1F-6B31-984C-A1C7-27F506BE176C}" presName="desTx" presStyleLbl="fgAcc1" presStyleIdx="1" presStyleCnt="3" custScaleX="165921" custScaleY="83057" custLinFactNeighborX="-389" custLinFactNeighborY="-4280">
        <dgm:presLayoutVars>
          <dgm:bulletEnabled val="1"/>
        </dgm:presLayoutVars>
      </dgm:prSet>
      <dgm:spPr/>
    </dgm:pt>
    <dgm:pt modelId="{343423DF-FCC5-0B4A-A5DB-150F14726FD5}" type="pres">
      <dgm:prSet presAssocID="{3789629E-ABD5-E74A-9A12-C6F747778522}" presName="sibTrans" presStyleLbl="sibTrans2D1" presStyleIdx="1" presStyleCnt="2"/>
      <dgm:spPr/>
    </dgm:pt>
    <dgm:pt modelId="{BD798C8B-03DB-8644-87BB-221CAEAE90D4}" type="pres">
      <dgm:prSet presAssocID="{3789629E-ABD5-E74A-9A12-C6F747778522}" presName="connTx" presStyleLbl="sibTrans2D1" presStyleIdx="1" presStyleCnt="2"/>
      <dgm:spPr/>
    </dgm:pt>
    <dgm:pt modelId="{E5FC8605-4B37-7549-8C69-8E33BC8D6F01}" type="pres">
      <dgm:prSet presAssocID="{34C869DA-D23E-DB46-ABB6-32D266A5C9FA}" presName="composite" presStyleCnt="0"/>
      <dgm:spPr/>
    </dgm:pt>
    <dgm:pt modelId="{11FA90E9-44C0-F240-BA7B-EB74119A618E}" type="pres">
      <dgm:prSet presAssocID="{34C869DA-D23E-DB46-ABB6-32D266A5C9FA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98474E9-B0C9-7D45-82FE-6907C47D12D4}" type="pres">
      <dgm:prSet presAssocID="{34C869DA-D23E-DB46-ABB6-32D266A5C9FA}" presName="parSh" presStyleLbl="node1" presStyleIdx="2" presStyleCnt="3" custLinFactY="-19109" custLinFactNeighborX="927" custLinFactNeighborY="-100000"/>
      <dgm:spPr/>
    </dgm:pt>
    <dgm:pt modelId="{EF2D0DAD-9422-604E-B3F2-1FAA33547BB3}" type="pres">
      <dgm:prSet presAssocID="{34C869DA-D23E-DB46-ABB6-32D266A5C9FA}" presName="desTx" presStyleLbl="fgAcc1" presStyleIdx="2" presStyleCnt="3" custScaleY="58928" custLinFactNeighborX="-21329" custLinFactNeighborY="-40445">
        <dgm:presLayoutVars>
          <dgm:bulletEnabled val="1"/>
        </dgm:presLayoutVars>
      </dgm:prSet>
      <dgm:spPr/>
    </dgm:pt>
  </dgm:ptLst>
  <dgm:cxnLst>
    <dgm:cxn modelId="{807B4E15-91E6-0842-BA5A-0D77F24DCCED}" srcId="{554D1791-2339-3341-B57D-7DAEB7101794}" destId="{BC0042DC-D6FE-0D4C-8DA4-9C859FD261FB}" srcOrd="0" destOrd="0" parTransId="{442E56CA-6963-6449-B6DA-683ADDA6F637}" sibTransId="{F6C93C74-E47E-9A4F-8ADC-D03D123E344C}"/>
    <dgm:cxn modelId="{B5580E18-AED8-5645-939D-1F896318C239}" type="presOf" srcId="{CE310A20-2EE6-4749-BDF0-12FBA91B4471}" destId="{EF2D0DAD-9422-604E-B3F2-1FAA33547BB3}" srcOrd="0" destOrd="0" presId="urn:microsoft.com/office/officeart/2005/8/layout/process3"/>
    <dgm:cxn modelId="{3C633D22-FAFB-734F-97E8-D17C46D6FEDB}" type="presOf" srcId="{34C869DA-D23E-DB46-ABB6-32D266A5C9FA}" destId="{598474E9-B0C9-7D45-82FE-6907C47D12D4}" srcOrd="1" destOrd="0" presId="urn:microsoft.com/office/officeart/2005/8/layout/process3"/>
    <dgm:cxn modelId="{E8D77929-F90F-C645-8F66-AC70691353EC}" type="presOf" srcId="{3789629E-ABD5-E74A-9A12-C6F747778522}" destId="{BD798C8B-03DB-8644-87BB-221CAEAE90D4}" srcOrd="1" destOrd="0" presId="urn:microsoft.com/office/officeart/2005/8/layout/process3"/>
    <dgm:cxn modelId="{D4A4402B-DC4B-C542-B4DC-D1F5E78CAC4F}" type="presOf" srcId="{18933E1F-6B31-984C-A1C7-27F506BE176C}" destId="{39C6B22F-FE3E-0045-B1C2-BDEE50FE8249}" srcOrd="0" destOrd="0" presId="urn:microsoft.com/office/officeart/2005/8/layout/process3"/>
    <dgm:cxn modelId="{7834512B-2F3B-7843-965E-0D493F3B8D35}" type="presOf" srcId="{35D32761-5A5F-1E49-B7C7-6E87C248AB3D}" destId="{B596D1F4-2DDD-9846-82E2-B77B3672567F}" srcOrd="0" destOrd="0" presId="urn:microsoft.com/office/officeart/2005/8/layout/process3"/>
    <dgm:cxn modelId="{4345213A-0341-A34A-9F76-7506DE92644F}" type="presOf" srcId="{554D1791-2339-3341-B57D-7DAEB7101794}" destId="{0735DB4B-A7BC-F14D-93A1-ED69106238B7}" srcOrd="0" destOrd="0" presId="urn:microsoft.com/office/officeart/2005/8/layout/process3"/>
    <dgm:cxn modelId="{625CAF40-FB50-A446-94DB-7D05FD16D49A}" type="presOf" srcId="{34C869DA-D23E-DB46-ABB6-32D266A5C9FA}" destId="{11FA90E9-44C0-F240-BA7B-EB74119A618E}" srcOrd="0" destOrd="0" presId="urn:microsoft.com/office/officeart/2005/8/layout/process3"/>
    <dgm:cxn modelId="{6CEF9B45-4CC8-2348-BCC9-476DD0FCCCD8}" srcId="{0FC2E948-3D00-9445-8257-A3CDD44B67AE}" destId="{34C869DA-D23E-DB46-ABB6-32D266A5C9FA}" srcOrd="2" destOrd="0" parTransId="{29CDFDA5-298E-AB45-BA6C-A5CCA4C0CC2C}" sibTransId="{C06F22A2-C597-F845-A933-8DE5EE397EBB}"/>
    <dgm:cxn modelId="{C99A726E-FFB3-EB44-AB3B-35A8C1BEC521}" srcId="{0FC2E948-3D00-9445-8257-A3CDD44B67AE}" destId="{554D1791-2339-3341-B57D-7DAEB7101794}" srcOrd="0" destOrd="0" parTransId="{78A9E4D3-C159-2A49-A240-B4806C544C4D}" sibTransId="{EC274EC9-B9AD-7F49-A466-118846F46EB4}"/>
    <dgm:cxn modelId="{B9FEEE52-B606-4A41-92D5-7AF5091ABF57}" type="presOf" srcId="{0FC2E948-3D00-9445-8257-A3CDD44B67AE}" destId="{18B04E18-B7A2-7F45-BCBC-79C852D117A8}" srcOrd="0" destOrd="0" presId="urn:microsoft.com/office/officeart/2005/8/layout/process3"/>
    <dgm:cxn modelId="{A25ECB82-D29C-6141-B1B1-8EA6E19C17FF}" type="presOf" srcId="{EC274EC9-B9AD-7F49-A466-118846F46EB4}" destId="{DC4E9AB3-3EA2-8649-88D2-FBB11A29B587}" srcOrd="1" destOrd="0" presId="urn:microsoft.com/office/officeart/2005/8/layout/process3"/>
    <dgm:cxn modelId="{0963098B-568D-344C-9255-2865C918D6F2}" type="presOf" srcId="{18933E1F-6B31-984C-A1C7-27F506BE176C}" destId="{E5685A5E-A685-9743-8676-E19ED54D795E}" srcOrd="1" destOrd="0" presId="urn:microsoft.com/office/officeart/2005/8/layout/process3"/>
    <dgm:cxn modelId="{A5DE3095-2E99-7440-B606-0277BBB6F552}" srcId="{18933E1F-6B31-984C-A1C7-27F506BE176C}" destId="{35D32761-5A5F-1E49-B7C7-6E87C248AB3D}" srcOrd="0" destOrd="0" parTransId="{DDD293BC-6530-5746-891B-316848C32A73}" sibTransId="{272E0C1F-F0CC-424D-AEC0-7F74E13AA8DD}"/>
    <dgm:cxn modelId="{DF073096-0D65-0343-A75A-11006E981AB0}" type="presOf" srcId="{3789629E-ABD5-E74A-9A12-C6F747778522}" destId="{343423DF-FCC5-0B4A-A5DB-150F14726FD5}" srcOrd="0" destOrd="0" presId="urn:microsoft.com/office/officeart/2005/8/layout/process3"/>
    <dgm:cxn modelId="{00C07C9A-3A57-4542-99FB-F12E81F98E09}" type="presOf" srcId="{BC0042DC-D6FE-0D4C-8DA4-9C859FD261FB}" destId="{F3BAE32F-FD74-564F-8BB6-D9246843E3DD}" srcOrd="0" destOrd="0" presId="urn:microsoft.com/office/officeart/2005/8/layout/process3"/>
    <dgm:cxn modelId="{AFC452C3-4F55-F34F-913E-7282B30FBDD3}" srcId="{0FC2E948-3D00-9445-8257-A3CDD44B67AE}" destId="{18933E1F-6B31-984C-A1C7-27F506BE176C}" srcOrd="1" destOrd="0" parTransId="{4847474E-476D-8F4F-BAAC-18184BC4CBBE}" sibTransId="{3789629E-ABD5-E74A-9A12-C6F747778522}"/>
    <dgm:cxn modelId="{2A8C1FF9-8FF8-B74D-9441-7E202A2F0500}" type="presOf" srcId="{554D1791-2339-3341-B57D-7DAEB7101794}" destId="{9F1F7E34-645E-7D44-8E4D-2500A626879C}" srcOrd="1" destOrd="0" presId="urn:microsoft.com/office/officeart/2005/8/layout/process3"/>
    <dgm:cxn modelId="{805409FD-0FA7-CB4E-96A6-4B1ADF6F267F}" srcId="{34C869DA-D23E-DB46-ABB6-32D266A5C9FA}" destId="{CE310A20-2EE6-4749-BDF0-12FBA91B4471}" srcOrd="0" destOrd="0" parTransId="{7FF1EFA3-133F-784D-815D-ECDEEA0DEECF}" sibTransId="{70BD95C3-2B31-ED44-9635-ECD6D172D161}"/>
    <dgm:cxn modelId="{BD9C96FD-383B-CB4B-92D7-EC56206AC7C7}" type="presOf" srcId="{EC274EC9-B9AD-7F49-A466-118846F46EB4}" destId="{9EC8D114-5ADB-C24A-A14B-A8D1F20F238A}" srcOrd="0" destOrd="0" presId="urn:microsoft.com/office/officeart/2005/8/layout/process3"/>
    <dgm:cxn modelId="{AC40971A-F20D-1341-AC85-B16CD097894D}" type="presParOf" srcId="{18B04E18-B7A2-7F45-BCBC-79C852D117A8}" destId="{8D629619-9B8F-4D45-9AF2-7A6A0E2393C0}" srcOrd="0" destOrd="0" presId="urn:microsoft.com/office/officeart/2005/8/layout/process3"/>
    <dgm:cxn modelId="{C4388EC0-BD42-EB4C-A5F3-7D23DD8C3528}" type="presParOf" srcId="{8D629619-9B8F-4D45-9AF2-7A6A0E2393C0}" destId="{0735DB4B-A7BC-F14D-93A1-ED69106238B7}" srcOrd="0" destOrd="0" presId="urn:microsoft.com/office/officeart/2005/8/layout/process3"/>
    <dgm:cxn modelId="{7C4986A9-A2E8-1442-9D82-853A668855AF}" type="presParOf" srcId="{8D629619-9B8F-4D45-9AF2-7A6A0E2393C0}" destId="{9F1F7E34-645E-7D44-8E4D-2500A626879C}" srcOrd="1" destOrd="0" presId="urn:microsoft.com/office/officeart/2005/8/layout/process3"/>
    <dgm:cxn modelId="{6ACF1EB3-C6B1-8142-9E28-C431BF0B7A04}" type="presParOf" srcId="{8D629619-9B8F-4D45-9AF2-7A6A0E2393C0}" destId="{F3BAE32F-FD74-564F-8BB6-D9246843E3DD}" srcOrd="2" destOrd="0" presId="urn:microsoft.com/office/officeart/2005/8/layout/process3"/>
    <dgm:cxn modelId="{A1C6A274-07BA-6A42-B6B5-5D3890A375C9}" type="presParOf" srcId="{18B04E18-B7A2-7F45-BCBC-79C852D117A8}" destId="{9EC8D114-5ADB-C24A-A14B-A8D1F20F238A}" srcOrd="1" destOrd="0" presId="urn:microsoft.com/office/officeart/2005/8/layout/process3"/>
    <dgm:cxn modelId="{13EFBC2C-2D00-314A-A6CD-FD6C75B899D7}" type="presParOf" srcId="{9EC8D114-5ADB-C24A-A14B-A8D1F20F238A}" destId="{DC4E9AB3-3EA2-8649-88D2-FBB11A29B587}" srcOrd="0" destOrd="0" presId="urn:microsoft.com/office/officeart/2005/8/layout/process3"/>
    <dgm:cxn modelId="{BB2BF658-F96F-6A44-85BA-A739C01DB0D0}" type="presParOf" srcId="{18B04E18-B7A2-7F45-BCBC-79C852D117A8}" destId="{9EB2A2B4-A3AD-8245-B3F8-A96369AAED91}" srcOrd="2" destOrd="0" presId="urn:microsoft.com/office/officeart/2005/8/layout/process3"/>
    <dgm:cxn modelId="{38145179-97AE-E944-B4CA-949ABC13FB62}" type="presParOf" srcId="{9EB2A2B4-A3AD-8245-B3F8-A96369AAED91}" destId="{39C6B22F-FE3E-0045-B1C2-BDEE50FE8249}" srcOrd="0" destOrd="0" presId="urn:microsoft.com/office/officeart/2005/8/layout/process3"/>
    <dgm:cxn modelId="{144EEB8B-0E0F-354F-8ECC-E869AF1422FE}" type="presParOf" srcId="{9EB2A2B4-A3AD-8245-B3F8-A96369AAED91}" destId="{E5685A5E-A685-9743-8676-E19ED54D795E}" srcOrd="1" destOrd="0" presId="urn:microsoft.com/office/officeart/2005/8/layout/process3"/>
    <dgm:cxn modelId="{9292DB75-C2FE-4442-9ACD-9415DC57718C}" type="presParOf" srcId="{9EB2A2B4-A3AD-8245-B3F8-A96369AAED91}" destId="{B596D1F4-2DDD-9846-82E2-B77B3672567F}" srcOrd="2" destOrd="0" presId="urn:microsoft.com/office/officeart/2005/8/layout/process3"/>
    <dgm:cxn modelId="{7D8B5386-10A1-9148-AA89-6F6F1FB3B269}" type="presParOf" srcId="{18B04E18-B7A2-7F45-BCBC-79C852D117A8}" destId="{343423DF-FCC5-0B4A-A5DB-150F14726FD5}" srcOrd="3" destOrd="0" presId="urn:microsoft.com/office/officeart/2005/8/layout/process3"/>
    <dgm:cxn modelId="{CDD20BFC-6602-2846-BC8B-73E3834FE0CA}" type="presParOf" srcId="{343423DF-FCC5-0B4A-A5DB-150F14726FD5}" destId="{BD798C8B-03DB-8644-87BB-221CAEAE90D4}" srcOrd="0" destOrd="0" presId="urn:microsoft.com/office/officeart/2005/8/layout/process3"/>
    <dgm:cxn modelId="{08C92C95-74E2-4241-A9B0-A140CF147904}" type="presParOf" srcId="{18B04E18-B7A2-7F45-BCBC-79C852D117A8}" destId="{E5FC8605-4B37-7549-8C69-8E33BC8D6F01}" srcOrd="4" destOrd="0" presId="urn:microsoft.com/office/officeart/2005/8/layout/process3"/>
    <dgm:cxn modelId="{227AF770-E004-8C49-8C35-5FF0F156A5B4}" type="presParOf" srcId="{E5FC8605-4B37-7549-8C69-8E33BC8D6F01}" destId="{11FA90E9-44C0-F240-BA7B-EB74119A618E}" srcOrd="0" destOrd="0" presId="urn:microsoft.com/office/officeart/2005/8/layout/process3"/>
    <dgm:cxn modelId="{B391A671-362D-D64B-B9DA-554878B9D372}" type="presParOf" srcId="{E5FC8605-4B37-7549-8C69-8E33BC8D6F01}" destId="{598474E9-B0C9-7D45-82FE-6907C47D12D4}" srcOrd="1" destOrd="0" presId="urn:microsoft.com/office/officeart/2005/8/layout/process3"/>
    <dgm:cxn modelId="{DA6588C9-5CA8-8243-BC97-ED2BA5CF94A7}" type="presParOf" srcId="{E5FC8605-4B37-7549-8C69-8E33BC8D6F01}" destId="{EF2D0DAD-9422-604E-B3F2-1FAA33547BB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F7E34-645E-7D44-8E4D-2500A626879C}">
      <dsp:nvSpPr>
        <dsp:cNvPr id="0" name=""/>
        <dsp:cNvSpPr/>
      </dsp:nvSpPr>
      <dsp:spPr>
        <a:xfrm>
          <a:off x="25640" y="0"/>
          <a:ext cx="1610920" cy="16792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solidFill>
                <a:schemeClr val="tx1"/>
              </a:solidFill>
            </a:rPr>
            <a:t>Poor prognostic factors</a:t>
          </a:r>
        </a:p>
      </dsp:txBody>
      <dsp:txXfrm>
        <a:off x="25640" y="0"/>
        <a:ext cx="1610920" cy="927670"/>
      </dsp:txXfrm>
    </dsp:sp>
    <dsp:sp modelId="{F3BAE32F-FD74-564F-8BB6-D9246843E3DD}">
      <dsp:nvSpPr>
        <dsp:cNvPr id="0" name=""/>
        <dsp:cNvSpPr/>
      </dsp:nvSpPr>
      <dsp:spPr>
        <a:xfrm>
          <a:off x="0" y="2079041"/>
          <a:ext cx="2322012" cy="17307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b="1" kern="1200" dirty="0"/>
        </a:p>
      </dsp:txBody>
      <dsp:txXfrm>
        <a:off x="50692" y="2129733"/>
        <a:ext cx="2220628" cy="1629368"/>
      </dsp:txXfrm>
    </dsp:sp>
    <dsp:sp modelId="{9EC8D114-5ADB-C24A-A14B-A8D1F20F238A}">
      <dsp:nvSpPr>
        <dsp:cNvPr id="0" name=""/>
        <dsp:cNvSpPr/>
      </dsp:nvSpPr>
      <dsp:spPr>
        <a:xfrm rot="21445307">
          <a:off x="2019865" y="191436"/>
          <a:ext cx="814305" cy="40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019926" y="274356"/>
        <a:ext cx="693983" cy="240644"/>
      </dsp:txXfrm>
    </dsp:sp>
    <dsp:sp modelId="{E5685A5E-A685-9743-8676-E19ED54D795E}">
      <dsp:nvSpPr>
        <dsp:cNvPr id="0" name=""/>
        <dsp:cNvSpPr/>
      </dsp:nvSpPr>
      <dsp:spPr>
        <a:xfrm>
          <a:off x="3171430" y="0"/>
          <a:ext cx="1610920" cy="1166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solidFill>
                <a:schemeClr val="tx1"/>
              </a:solidFill>
            </a:rPr>
            <a:t>When to Refer?</a:t>
          </a:r>
        </a:p>
      </dsp:txBody>
      <dsp:txXfrm>
        <a:off x="3171430" y="0"/>
        <a:ext cx="1610920" cy="644368"/>
      </dsp:txXfrm>
    </dsp:sp>
    <dsp:sp modelId="{B596D1F4-2DDD-9846-82E2-B77B3672567F}">
      <dsp:nvSpPr>
        <dsp:cNvPr id="0" name=""/>
        <dsp:cNvSpPr/>
      </dsp:nvSpPr>
      <dsp:spPr>
        <a:xfrm>
          <a:off x="2962678" y="1756786"/>
          <a:ext cx="2672854" cy="16549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3011151" y="1805259"/>
        <a:ext cx="2575908" cy="1558047"/>
      </dsp:txXfrm>
    </dsp:sp>
    <dsp:sp modelId="{343423DF-FCC5-0B4A-A5DB-150F14726FD5}">
      <dsp:nvSpPr>
        <dsp:cNvPr id="0" name=""/>
        <dsp:cNvSpPr/>
      </dsp:nvSpPr>
      <dsp:spPr>
        <a:xfrm>
          <a:off x="5162669" y="121647"/>
          <a:ext cx="806274" cy="40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162669" y="201861"/>
        <a:ext cx="685952" cy="240644"/>
      </dsp:txXfrm>
    </dsp:sp>
    <dsp:sp modelId="{598474E9-B0C9-7D45-82FE-6907C47D12D4}">
      <dsp:nvSpPr>
        <dsp:cNvPr id="0" name=""/>
        <dsp:cNvSpPr/>
      </dsp:nvSpPr>
      <dsp:spPr>
        <a:xfrm>
          <a:off x="6303624" y="0"/>
          <a:ext cx="1610920" cy="1166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solidFill>
                <a:schemeClr val="tx1"/>
              </a:solidFill>
            </a:rPr>
            <a:t>Follow up</a:t>
          </a:r>
        </a:p>
      </dsp:txBody>
      <dsp:txXfrm>
        <a:off x="6303624" y="0"/>
        <a:ext cx="1610920" cy="644368"/>
      </dsp:txXfrm>
    </dsp:sp>
    <dsp:sp modelId="{EF2D0DAD-9422-604E-B3F2-1FAA33547BB3}">
      <dsp:nvSpPr>
        <dsp:cNvPr id="0" name=""/>
        <dsp:cNvSpPr/>
      </dsp:nvSpPr>
      <dsp:spPr>
        <a:xfrm>
          <a:off x="6275045" y="1396758"/>
          <a:ext cx="1610920" cy="1174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Risk of dev. delay</a:t>
          </a:r>
        </a:p>
      </dsp:txBody>
      <dsp:txXfrm>
        <a:off x="6309436" y="1431149"/>
        <a:ext cx="1542138" cy="1105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3B519-47F2-4E44-A3E0-50996822652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34194-9211-AD4F-AFD9-F4E27689D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2C3B-B998-F449-B066-9A6128C88BB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34A5-A239-7B46-B7D0-A746CC97C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2C3B-B998-F449-B066-9A6128C88BB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34A5-A239-7B46-B7D0-A746CC97C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2C3B-B998-F449-B066-9A6128C88BB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34A5-A239-7B46-B7D0-A746CC97C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2C3B-B998-F449-B066-9A6128C88BB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34A5-A239-7B46-B7D0-A746CC97C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2C3B-B998-F449-B066-9A6128C88BB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34A5-A239-7B46-B7D0-A746CC97C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2C3B-B998-F449-B066-9A6128C88BB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34A5-A239-7B46-B7D0-A746CC97C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2C3B-B998-F449-B066-9A6128C88BB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34A5-A239-7B46-B7D0-A746CC97C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2C3B-B998-F449-B066-9A6128C88BB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34A5-A239-7B46-B7D0-A746CC97C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2C3B-B998-F449-B066-9A6128C88BB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34A5-A239-7B46-B7D0-A746CC97C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2C3B-B998-F449-B066-9A6128C88BB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34A5-A239-7B46-B7D0-A746CC97C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2C3B-B998-F449-B066-9A6128C88BB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34A5-A239-7B46-B7D0-A746CC97C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A2C3B-B998-F449-B066-9A6128C88BB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B34A5-A239-7B46-B7D0-A746CC97C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3EF58-2F4A-487A-B4EA-A84FB3BED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en-US" sz="6000" dirty="0"/>
              <a:t>Birth Asphyxia </a:t>
            </a:r>
          </a:p>
        </p:txBody>
      </p:sp>
    </p:spTree>
    <p:extLst>
      <p:ext uri="{BB962C8B-B14F-4D97-AF65-F5344CB8AC3E}">
        <p14:creationId xmlns:p14="http://schemas.microsoft.com/office/powerpoint/2010/main" val="332448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asphyxia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636912"/>
            <a:ext cx="7235299" cy="301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asphyxia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216" y="2133600"/>
            <a:ext cx="6246034" cy="3257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Monitoring – multi organ dysfunction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965276"/>
              </p:ext>
            </p:extLst>
          </p:nvPr>
        </p:nvGraphicFramePr>
        <p:xfrm>
          <a:off x="685800" y="1397000"/>
          <a:ext cx="8001000" cy="4984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1228">
                <a:tc>
                  <a:txBody>
                    <a:bodyPr/>
                    <a:lstStyle/>
                    <a:p>
                      <a:r>
                        <a:rPr lang="en-US" sz="2400" dirty="0"/>
                        <a:t>Organ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Monitor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093">
                <a:tc>
                  <a:txBody>
                    <a:bodyPr/>
                    <a:lstStyle/>
                    <a:p>
                      <a:r>
                        <a:rPr lang="en-US" sz="2400" dirty="0"/>
                        <a:t>Brain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HIE, seizures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Levene</a:t>
                      </a:r>
                      <a:r>
                        <a:rPr lang="en-US" sz="2400" dirty="0"/>
                        <a:t> staging</a:t>
                      </a:r>
                      <a:r>
                        <a:rPr lang="en-US" sz="2400" baseline="0" dirty="0"/>
                        <a:t> Q 8h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228">
                <a:tc>
                  <a:txBody>
                    <a:bodyPr/>
                    <a:lstStyle/>
                    <a:p>
                      <a:r>
                        <a:rPr lang="en-US" sz="2400" dirty="0"/>
                        <a:t>Lungs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Downe</a:t>
                      </a:r>
                      <a:r>
                        <a:rPr lang="en-US" sz="2400" dirty="0"/>
                        <a:t> score</a:t>
                      </a:r>
                      <a:r>
                        <a:rPr lang="en-US" sz="2400" baseline="0" dirty="0"/>
                        <a:t> Q2 </a:t>
                      </a:r>
                      <a:r>
                        <a:rPr lang="en-US" sz="2400" baseline="0" dirty="0" err="1"/>
                        <a:t>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228">
                <a:tc>
                  <a:txBody>
                    <a:bodyPr/>
                    <a:lstStyle/>
                    <a:p>
                      <a:r>
                        <a:rPr lang="en-US" sz="2400" dirty="0"/>
                        <a:t>Heart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Shock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HR, CRT, BP, pulses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228">
                <a:tc>
                  <a:txBody>
                    <a:bodyPr/>
                    <a:lstStyle/>
                    <a:p>
                      <a:r>
                        <a:rPr lang="en-US" sz="2400" dirty="0"/>
                        <a:t>GIT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ileus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AC, 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228">
                <a:tc>
                  <a:txBody>
                    <a:bodyPr/>
                    <a:lstStyle/>
                    <a:p>
                      <a:r>
                        <a:rPr lang="en-US" sz="2400" dirty="0"/>
                        <a:t>Kidneys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Renal 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4093">
                <a:tc>
                  <a:txBody>
                    <a:bodyPr/>
                    <a:lstStyle/>
                    <a:p>
                      <a:r>
                        <a:rPr lang="en-US" sz="2400" dirty="0"/>
                        <a:t>Metabolic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Hypoglycemia</a:t>
                      </a:r>
                    </a:p>
                    <a:p>
                      <a:r>
                        <a:rPr lang="en-US" sz="2400" dirty="0" err="1"/>
                        <a:t>Hypocalcemia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GRBS Q 6-8 </a:t>
                      </a:r>
                      <a:r>
                        <a:rPr lang="en-US" sz="2400" dirty="0" err="1"/>
                        <a:t>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Levene</a:t>
            </a:r>
            <a:r>
              <a:rPr lang="en-US" dirty="0"/>
              <a:t> staging HIE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644" y="1417639"/>
            <a:ext cx="6008712" cy="49405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7639"/>
            <a:ext cx="7992888" cy="337951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800" dirty="0" err="1"/>
              <a:t>Normothermia</a:t>
            </a:r>
            <a:r>
              <a:rPr lang="en-US" sz="1800" dirty="0"/>
              <a:t>  -Avoid hyperthermia / uncontrolled hypothermia</a:t>
            </a:r>
          </a:p>
          <a:p>
            <a:pPr>
              <a:lnSpc>
                <a:spcPct val="170000"/>
              </a:lnSpc>
            </a:pPr>
            <a:r>
              <a:rPr lang="en-US" sz="1800" dirty="0" err="1"/>
              <a:t>Normoxemia</a:t>
            </a:r>
            <a:r>
              <a:rPr lang="en-US" sz="1800" dirty="0"/>
              <a:t> – SaO2 90-94%   </a:t>
            </a:r>
          </a:p>
          <a:p>
            <a:pPr>
              <a:lnSpc>
                <a:spcPct val="170000"/>
              </a:lnSpc>
            </a:pPr>
            <a:r>
              <a:rPr lang="en-US" sz="1800" dirty="0" err="1"/>
              <a:t>Normotension</a:t>
            </a:r>
            <a:endParaRPr lang="en-US" sz="1800" dirty="0"/>
          </a:p>
          <a:p>
            <a:pPr>
              <a:lnSpc>
                <a:spcPct val="170000"/>
              </a:lnSpc>
            </a:pPr>
            <a:r>
              <a:rPr lang="en-US" sz="1800" dirty="0" err="1"/>
              <a:t>Normoglycemia</a:t>
            </a:r>
            <a:endParaRPr lang="en-US" sz="1800" dirty="0"/>
          </a:p>
          <a:p>
            <a:pPr>
              <a:lnSpc>
                <a:spcPct val="170000"/>
              </a:lnSpc>
            </a:pPr>
            <a:r>
              <a:rPr lang="en-US" sz="1800" dirty="0"/>
              <a:t>IVF &amp;</a:t>
            </a:r>
            <a:r>
              <a:rPr lang="en-US" sz="1800" dirty="0" err="1"/>
              <a:t>Enteral</a:t>
            </a:r>
            <a:r>
              <a:rPr lang="en-US" sz="1800" dirty="0"/>
              <a:t> feeds  - </a:t>
            </a:r>
          </a:p>
          <a:p>
            <a:pPr lvl="1">
              <a:lnSpc>
                <a:spcPct val="170000"/>
              </a:lnSpc>
            </a:pPr>
            <a:r>
              <a:rPr lang="en-US" sz="1800" dirty="0"/>
              <a:t>Assess for feeds 4-6 </a:t>
            </a:r>
            <a:r>
              <a:rPr lang="en-US" sz="1800" dirty="0" err="1"/>
              <a:t>hrly</a:t>
            </a:r>
            <a:r>
              <a:rPr lang="en-US" sz="1800" dirty="0"/>
              <a:t>. </a:t>
            </a:r>
            <a:r>
              <a:rPr lang="en-US" sz="1800" dirty="0" err="1"/>
              <a:t>Abd</a:t>
            </a:r>
            <a:r>
              <a:rPr lang="en-US" sz="1800" dirty="0"/>
              <a:t> distension, </a:t>
            </a:r>
            <a:r>
              <a:rPr lang="en-US" sz="1800" dirty="0" err="1"/>
              <a:t>meconium</a:t>
            </a:r>
            <a:r>
              <a:rPr lang="en-US" sz="1800" dirty="0"/>
              <a:t>. Start @ 30 ml/kg, increase by 30 ml/kg  </a:t>
            </a:r>
          </a:p>
          <a:p>
            <a:pPr>
              <a:lnSpc>
                <a:spcPct val="170000"/>
              </a:lnSpc>
            </a:pPr>
            <a:r>
              <a:rPr lang="en-US" sz="1800" dirty="0"/>
              <a:t>Calcium*, </a:t>
            </a:r>
            <a:r>
              <a:rPr lang="en-US" sz="1800" dirty="0" err="1"/>
              <a:t>Vit</a:t>
            </a:r>
            <a:r>
              <a:rPr lang="en-US" sz="1800" dirty="0"/>
              <a:t> K</a:t>
            </a:r>
          </a:p>
          <a:p>
            <a:pPr>
              <a:lnSpc>
                <a:spcPct val="170000"/>
              </a:lnSpc>
            </a:pPr>
            <a:r>
              <a:rPr lang="en-US" sz="1800" dirty="0"/>
              <a:t>Seizures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2504206"/>
            <a:ext cx="4397012" cy="1058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3230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52956"/>
            <a:ext cx="7664450" cy="51954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1810434"/>
            <a:ext cx="54585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Post asphyxia management </a:t>
            </a:r>
          </a:p>
          <a:p>
            <a:r>
              <a:rPr lang="en-US" dirty="0"/>
              <a:t>Monitor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3429000"/>
            <a:ext cx="54585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30 ml/kg feeds increase by 30 ml/kg </a:t>
            </a:r>
          </a:p>
          <a:p>
            <a:r>
              <a:rPr lang="en-US" dirty="0"/>
              <a:t>Full feeds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4876800"/>
            <a:ext cx="545854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Prognostic factors – PPV X 5 min</a:t>
            </a:r>
          </a:p>
          <a:p>
            <a:r>
              <a:rPr lang="en-US" dirty="0"/>
              <a:t>No HIE </a:t>
            </a:r>
          </a:p>
          <a:p>
            <a:r>
              <a:rPr lang="en-US" dirty="0"/>
              <a:t>Follow up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154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Birth Asphyxia </vt:lpstr>
      <vt:lpstr>Post asphyxia Management </vt:lpstr>
      <vt:lpstr>Definition of asphyxia</vt:lpstr>
      <vt:lpstr>Monitoring – multi organ dysfunction</vt:lpstr>
      <vt:lpstr>Levene staging HIE</vt:lpstr>
      <vt:lpstr>Management</vt:lpstr>
      <vt:lpstr>PowerPoint Presentation</vt:lpstr>
      <vt:lpstr>Exercise </vt:lpstr>
      <vt:lpstr>Thank you 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managment</dc:title>
  <dc:creator>Suman</dc:creator>
  <cp:lastModifiedBy>Chloe Harvey</cp:lastModifiedBy>
  <cp:revision>42</cp:revision>
  <dcterms:created xsi:type="dcterms:W3CDTF">2016-10-27T07:24:19Z</dcterms:created>
  <dcterms:modified xsi:type="dcterms:W3CDTF">2020-03-26T04:48:18Z</dcterms:modified>
</cp:coreProperties>
</file>