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9" r:id="rId3"/>
    <p:sldId id="270" r:id="rId4"/>
    <p:sldId id="271" r:id="rId5"/>
    <p:sldId id="272" r:id="rId6"/>
    <p:sldId id="277" r:id="rId7"/>
    <p:sldId id="273" r:id="rId8"/>
    <p:sldId id="257" r:id="rId9"/>
    <p:sldId id="265" r:id="rId10"/>
    <p:sldId id="266" r:id="rId11"/>
    <p:sldId id="267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68622D-DF19-302F-2A52-4D6902549BDF}" v="4" dt="2020-02-03T10:09:20.4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58"/>
    <p:restoredTop sz="94753"/>
  </p:normalViewPr>
  <p:slideViewPr>
    <p:cSldViewPr>
      <p:cViewPr varScale="1">
        <p:scale>
          <a:sx n="103" d="100"/>
          <a:sy n="103" d="100"/>
        </p:scale>
        <p:origin x="145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B2A54-D87C-4106-A272-E75CB622B5BA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906A3-E00A-4439-A774-00DFF2E2B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906A3-E00A-4439-A774-00DFF2E2B01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906A3-E00A-4439-A774-00DFF2E2B01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A5684-A4D1-42C0-BD6D-3906B397BE6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906A3-E00A-4439-A774-00DFF2E2B01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906A3-E00A-4439-A774-00DFF2E2B01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906A3-E00A-4439-A774-00DFF2E2B01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906A3-E00A-4439-A774-00DFF2E2B01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AFA9-C9A9-40D4-A1D1-02FAC902A4C6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4823-BA0E-4A14-8346-0CDD2C8EF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AFA9-C9A9-40D4-A1D1-02FAC902A4C6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4823-BA0E-4A14-8346-0CDD2C8EF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AFA9-C9A9-40D4-A1D1-02FAC902A4C6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4823-BA0E-4A14-8346-0CDD2C8EF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AFA9-C9A9-40D4-A1D1-02FAC902A4C6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4823-BA0E-4A14-8346-0CDD2C8EF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AFA9-C9A9-40D4-A1D1-02FAC902A4C6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4823-BA0E-4A14-8346-0CDD2C8EF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AFA9-C9A9-40D4-A1D1-02FAC902A4C6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4823-BA0E-4A14-8346-0CDD2C8EF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AFA9-C9A9-40D4-A1D1-02FAC902A4C6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4823-BA0E-4A14-8346-0CDD2C8EF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AFA9-C9A9-40D4-A1D1-02FAC902A4C6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4823-BA0E-4A14-8346-0CDD2C8EF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AFA9-C9A9-40D4-A1D1-02FAC902A4C6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4823-BA0E-4A14-8346-0CDD2C8EF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AFA9-C9A9-40D4-A1D1-02FAC902A4C6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4823-BA0E-4A14-8346-0CDD2C8EF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AFA9-C9A9-40D4-A1D1-02FAC902A4C6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4823-BA0E-4A14-8346-0CDD2C8EF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4AFA9-C9A9-40D4-A1D1-02FAC902A4C6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04823-BA0E-4A14-8346-0CDD2C8EF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8281" y="1248670"/>
            <a:ext cx="5867400" cy="5088983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64819" y="762000"/>
            <a:ext cx="2667000" cy="2133600"/>
          </a:xfrm>
          <a:prstGeom prst="wedgeEllipseCallout">
            <a:avLst>
              <a:gd name="adj1" fmla="val 78497"/>
              <a:gd name="adj2" fmla="val 31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የካንጋሮ እናት </a:t>
            </a:r>
            <a:r>
              <a:rPr lang="en-US" sz="2400" b="1" dirty="0" err="1"/>
              <a:t>ክብካቤ</a:t>
            </a:r>
            <a:r>
              <a:rPr lang="en-US" sz="2400" b="1" dirty="0"/>
              <a:t> </a:t>
            </a:r>
            <a:r>
              <a:rPr lang="en-US" sz="2400" b="1" dirty="0" err="1"/>
              <a:t>ለአስተቃፍ</a:t>
            </a:r>
            <a:r>
              <a:rPr lang="en-US" sz="2400" b="1" dirty="0"/>
              <a:t> </a:t>
            </a:r>
            <a:r>
              <a:rPr lang="en-US" sz="2400" b="1" dirty="0" err="1"/>
              <a:t>ምቹ</a:t>
            </a:r>
            <a:r>
              <a:rPr lang="en-US" sz="2400" b="1" dirty="0"/>
              <a:t> </a:t>
            </a:r>
            <a:r>
              <a:rPr lang="en-US" sz="2400" b="1" dirty="0" err="1"/>
              <a:t>ነዉ</a:t>
            </a:r>
            <a:r>
              <a:rPr lang="en-US" sz="2400" b="1" dirty="0"/>
              <a:t>!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7998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7527" y="1166018"/>
            <a:ext cx="6788945" cy="4525963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1066800" y="1524000"/>
            <a:ext cx="2590800" cy="2133600"/>
          </a:xfrm>
          <a:prstGeom prst="wedgeEllipseCallout">
            <a:avLst>
              <a:gd name="adj1" fmla="val 78497"/>
              <a:gd name="adj2" fmla="val 31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የካንጋሮ እናት </a:t>
            </a:r>
            <a:r>
              <a:rPr lang="en-US" sz="2000" b="1" dirty="0" err="1"/>
              <a:t>ክብካቤ</a:t>
            </a:r>
            <a:r>
              <a:rPr lang="en-US" sz="2000" b="1" dirty="0"/>
              <a:t> </a:t>
            </a:r>
            <a:r>
              <a:rPr lang="en-US" sz="2000" b="1" dirty="0" err="1"/>
              <a:t>ለአስተቃፍ</a:t>
            </a:r>
            <a:r>
              <a:rPr lang="en-US" sz="2000" b="1" dirty="0"/>
              <a:t> </a:t>
            </a:r>
            <a:r>
              <a:rPr lang="en-US" sz="2000" b="1" dirty="0" err="1"/>
              <a:t>ምቹ</a:t>
            </a:r>
            <a:r>
              <a:rPr lang="en-US" sz="2000" b="1" dirty="0"/>
              <a:t> </a:t>
            </a:r>
            <a:r>
              <a:rPr lang="en-US" sz="2000" b="1" dirty="0" err="1"/>
              <a:t>ነዉ</a:t>
            </a:r>
            <a:r>
              <a:rPr lang="en-US" sz="2000" b="1" dirty="0"/>
              <a:t>!</a:t>
            </a:r>
          </a:p>
          <a:p>
            <a:pPr algn="ctr"/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E:\KMC Yirgalem and Laku hospital\kmc at HU cmhs\127A877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788945" cy="4525963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3429000" y="381000"/>
            <a:ext cx="4953000" cy="2133600"/>
          </a:xfrm>
          <a:prstGeom prst="wedgeEllipseCallout">
            <a:avLst>
              <a:gd name="adj1" fmla="val -42434"/>
              <a:gd name="adj2" fmla="val 49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wer Geez Unicode1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wer Geez Unicode1" charset="0"/>
                <a:ea typeface="Calibri" pitchFamily="34" charset="0"/>
                <a:cs typeface="Times New Roman" pitchFamily="18" charset="0"/>
              </a:rPr>
              <a:t>ልጃችን ሲወለድ ዝቅተኛ </a:t>
            </a:r>
            <a:r>
              <a:rPr lang="en-US" sz="2000" b="1" dirty="0">
                <a:solidFill>
                  <a:schemeClr val="tx1"/>
                </a:solidFill>
              </a:rPr>
              <a:t>ክብደ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wer Geez Unicode1" charset="0"/>
                <a:ea typeface="Calibri" pitchFamily="34" charset="0"/>
                <a:cs typeface="Times New Roman" pitchFamily="18" charset="0"/>
              </a:rPr>
              <a:t>ት የነበረዉ ሲሆን የካንጋሮ እናት እንክብካቤ ከጀመርን 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wer Geez Unicode1" charset="0"/>
                <a:ea typeface="Calibri" pitchFamily="34" charset="0"/>
                <a:cs typeface="Times New Roman" pitchFamily="18" charset="0"/>
              </a:rPr>
              <a:t>  በኋላ ክብደቱ በፍጥንት ጨምሯል !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KMC Yirgalem and Laku hospital\HU0192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89818"/>
            <a:ext cx="6788945" cy="4525963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4876800" y="914400"/>
            <a:ext cx="3810000" cy="2209800"/>
          </a:xfrm>
          <a:prstGeom prst="wedgeEllipseCallout">
            <a:avLst>
              <a:gd name="adj1" fmla="val -56827"/>
              <a:gd name="adj2" fmla="val 35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የካንጋሮ  እናት ክብካቤ  </a:t>
            </a:r>
            <a:r>
              <a:rPr lang="en-US" sz="2000" b="1" dirty="0" err="1"/>
              <a:t>በማግኘቱ</a:t>
            </a:r>
            <a:r>
              <a:rPr lang="en-US" sz="2000" b="1" dirty="0"/>
              <a:t> </a:t>
            </a:r>
            <a:r>
              <a:rPr lang="en-US" sz="2000" b="1" dirty="0" err="1"/>
              <a:t>የልጄ</a:t>
            </a:r>
            <a:r>
              <a:rPr lang="en-US" sz="2000" b="1" dirty="0"/>
              <a:t>  </a:t>
            </a:r>
            <a:r>
              <a:rPr lang="en-US" sz="2000" b="1" dirty="0" err="1"/>
              <a:t>ክብደ</a:t>
            </a:r>
            <a:r>
              <a:rPr lang="en-US" sz="2000" b="1" dirty="0"/>
              <a:t> </a:t>
            </a:r>
            <a:r>
              <a:rPr lang="en-US" sz="2000" b="1" dirty="0" err="1"/>
              <a:t>ትበፍጥነት</a:t>
            </a:r>
            <a:r>
              <a:rPr lang="en-US" sz="2000" b="1" dirty="0"/>
              <a:t> ጨምሯል!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KMC Yirgalem and Laku hospital\HU0190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838200"/>
            <a:ext cx="6781799" cy="525780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2705100" y="228600"/>
            <a:ext cx="3733800" cy="1981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የካንጋሮ  እናት ክብካቤን የቀጠልነው በእርግጥም የልጃችንን ጤንነት መሻሻል ስላስተዋልን ነው!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KMC Yirgalem and Laku hospital\kmc at HU cmhs\127A87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28423"/>
            <a:ext cx="7162800" cy="4201154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2590800" y="457200"/>
            <a:ext cx="3657600" cy="1981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የካንጋሮ  እናት ክብካቤን የቀጠልነው በእርግጥም የልጃችንን ጤንነት መሻሻል ስላስተዋልን ነው፡፡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065" y="1037330"/>
            <a:ext cx="5855941" cy="4525963"/>
          </a:xfrm>
        </p:spPr>
      </p:pic>
      <p:sp>
        <p:nvSpPr>
          <p:cNvPr id="6" name="Oval Callout 5"/>
          <p:cNvSpPr/>
          <p:nvPr/>
        </p:nvSpPr>
        <p:spPr>
          <a:xfrm>
            <a:off x="5306008" y="76200"/>
            <a:ext cx="3609392" cy="2286000"/>
          </a:xfrm>
          <a:prstGeom prst="wedgeEllipseCallout">
            <a:avLst>
              <a:gd name="adj1" fmla="val -42434"/>
              <a:gd name="adj2" fmla="val 49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wer Geez Unicode1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Power Geez Unicode1" charset="0"/>
                <a:ea typeface="Calibri" pitchFamily="34" charset="0"/>
                <a:cs typeface="Times New Roman" pitchFamily="18" charset="0"/>
              </a:rPr>
              <a:t>ክብደቱ</a:t>
            </a:r>
            <a:r>
              <a:rPr lang="en-US" b="1" dirty="0">
                <a:solidFill>
                  <a:schemeClr val="tx1"/>
                </a:solidFill>
                <a:latin typeface="Power Geez Unicode1" charset="0"/>
                <a:ea typeface="Calibri" pitchFamily="34" charset="0"/>
                <a:cs typeface="Times New Roman" pitchFamily="18" charset="0"/>
              </a:rPr>
              <a:t> ዝቅተኛ </a:t>
            </a:r>
            <a:r>
              <a:rPr lang="en-US" b="1" dirty="0" err="1">
                <a:solidFill>
                  <a:schemeClr val="tx1"/>
                </a:solidFill>
                <a:latin typeface="Power Geez Unicode1" charset="0"/>
                <a:ea typeface="Calibri" pitchFamily="34" charset="0"/>
                <a:cs typeface="Times New Roman" pitchFamily="18" charset="0"/>
              </a:rPr>
              <a:t>ሆኖ</a:t>
            </a:r>
            <a:r>
              <a:rPr lang="en-US" b="1" dirty="0">
                <a:solidFill>
                  <a:schemeClr val="tx1"/>
                </a:solidFill>
                <a:latin typeface="Power Geez Unicode1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Power Geez Unicode1" charset="0"/>
                <a:ea typeface="Calibri" pitchFamily="34" charset="0"/>
                <a:cs typeface="Times New Roman" pitchFamily="18" charset="0"/>
              </a:rPr>
              <a:t>የተወለደው</a:t>
            </a:r>
            <a:r>
              <a:rPr lang="en-US" b="1" dirty="0">
                <a:solidFill>
                  <a:schemeClr val="tx1"/>
                </a:solidFill>
                <a:latin typeface="Power Geez Unicode1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Power Geez Unicode1" charset="0"/>
                <a:ea typeface="Calibri" pitchFamily="34" charset="0"/>
                <a:cs typeface="Times New Roman" pitchFamily="18" charset="0"/>
              </a:rPr>
              <a:t>ልጃችን</a:t>
            </a:r>
            <a:r>
              <a:rPr lang="en-US" b="1" dirty="0">
                <a:solidFill>
                  <a:schemeClr val="tx1"/>
                </a:solidFill>
                <a:latin typeface="Power Geez Unicode1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Power Geez Unicode1" charset="0"/>
                <a:ea typeface="Calibri" pitchFamily="34" charset="0"/>
                <a:cs typeface="Times New Roman" pitchFamily="18" charset="0"/>
              </a:rPr>
              <a:t>ቶሎ</a:t>
            </a:r>
            <a:r>
              <a:rPr lang="en-US" b="1" dirty="0">
                <a:solidFill>
                  <a:schemeClr val="tx1"/>
                </a:solidFill>
                <a:latin typeface="Power Geez Unicode1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Power Geez Unicode1" charset="0"/>
                <a:ea typeface="Calibri" pitchFamily="34" charset="0"/>
                <a:cs typeface="Times New Roman" pitchFamily="18" charset="0"/>
              </a:rPr>
              <a:t>እንድያድግልን</a:t>
            </a:r>
            <a:r>
              <a:rPr lang="en-US" b="1" dirty="0">
                <a:solidFill>
                  <a:schemeClr val="tx1"/>
                </a:solidFill>
                <a:latin typeface="Power Geez Unicode1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Power Geez Unicode1" charset="0"/>
                <a:ea typeface="Calibri" pitchFamily="34" charset="0"/>
                <a:cs typeface="Times New Roman" pitchFamily="18" charset="0"/>
              </a:rPr>
              <a:t>የካነጋሮ</a:t>
            </a:r>
            <a:r>
              <a:rPr lang="en-US" b="1" dirty="0">
                <a:solidFill>
                  <a:schemeClr val="tx1"/>
                </a:solidFill>
                <a:latin typeface="Power Geez Unicode1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Power Geez Unicode1" charset="0"/>
                <a:ea typeface="Calibri" pitchFamily="34" charset="0"/>
                <a:cs typeface="Times New Roman" pitchFamily="18" charset="0"/>
              </a:rPr>
              <a:t>እናት</a:t>
            </a:r>
            <a:r>
              <a:rPr lang="en-US" b="1" dirty="0">
                <a:solidFill>
                  <a:schemeClr val="tx1"/>
                </a:solidFill>
                <a:latin typeface="Power Geez Unicode1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Power Geez Unicode1" charset="0"/>
                <a:ea typeface="Calibri" pitchFamily="34" charset="0"/>
                <a:cs typeface="Times New Roman" pitchFamily="18" charset="0"/>
              </a:rPr>
              <a:t>ክብካቤ</a:t>
            </a:r>
            <a:r>
              <a:rPr lang="en-US" b="1" dirty="0">
                <a:solidFill>
                  <a:schemeClr val="tx1"/>
                </a:solidFill>
                <a:latin typeface="Power Geez Unicode1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Power Geez Unicode1" charset="0"/>
                <a:ea typeface="Calibri" pitchFamily="34" charset="0"/>
                <a:cs typeface="Times New Roman" pitchFamily="18" charset="0"/>
              </a:rPr>
              <a:t>ቤታችን</a:t>
            </a:r>
            <a:r>
              <a:rPr lang="en-US" b="1" dirty="0">
                <a:solidFill>
                  <a:schemeClr val="tx1"/>
                </a:solidFill>
                <a:latin typeface="Power Geez Unicode1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Power Geez Unicode1" charset="0"/>
                <a:ea typeface="Calibri" pitchFamily="34" charset="0"/>
                <a:cs typeface="Times New Roman" pitchFamily="18" charset="0"/>
              </a:rPr>
              <a:t>ውስጥ</a:t>
            </a:r>
            <a:r>
              <a:rPr lang="en-US" b="1" dirty="0">
                <a:solidFill>
                  <a:schemeClr val="tx1"/>
                </a:solidFill>
                <a:latin typeface="Power Geez Unicode1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Power Geez Unicode1" charset="0"/>
                <a:ea typeface="Calibri" pitchFamily="34" charset="0"/>
                <a:cs typeface="Times New Roman" pitchFamily="18" charset="0"/>
              </a:rPr>
              <a:t>ለማሰቀጠል</a:t>
            </a:r>
            <a:r>
              <a:rPr lang="en-US" b="1" dirty="0">
                <a:solidFill>
                  <a:schemeClr val="tx1"/>
                </a:solidFill>
                <a:latin typeface="Power Geez Unicode1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Power Geez Unicode1" charset="0"/>
                <a:ea typeface="Calibri" pitchFamily="34" charset="0"/>
                <a:cs typeface="Times New Roman" pitchFamily="18" charset="0"/>
              </a:rPr>
              <a:t>ባለ</a:t>
            </a:r>
            <a:r>
              <a:rPr lang="en-US" b="1" dirty="0">
                <a:solidFill>
                  <a:schemeClr val="tx1"/>
                </a:solidFill>
                <a:latin typeface="Power Geez Unicode1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Power Geez Unicode1" charset="0"/>
                <a:ea typeface="Calibri" pitchFamily="34" charset="0"/>
                <a:cs typeface="Times New Roman" pitchFamily="18" charset="0"/>
              </a:rPr>
              <a:t>ቤቴን</a:t>
            </a:r>
            <a:r>
              <a:rPr lang="en-US" b="1" dirty="0">
                <a:solidFill>
                  <a:schemeClr val="tx1"/>
                </a:solidFill>
                <a:latin typeface="Power Geez Unicode1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Power Geez Unicode1" charset="0"/>
                <a:ea typeface="Calibri" pitchFamily="34" charset="0"/>
                <a:cs typeface="Times New Roman" pitchFamily="18" charset="0"/>
              </a:rPr>
              <a:t>እያገዝኩዋት</a:t>
            </a:r>
            <a:r>
              <a:rPr lang="en-US" b="1" dirty="0">
                <a:solidFill>
                  <a:schemeClr val="tx1"/>
                </a:solidFill>
                <a:latin typeface="Power Geez Unicode1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Power Geez Unicode1" charset="0"/>
                <a:ea typeface="Calibri" pitchFamily="34" charset="0"/>
                <a:cs typeface="Times New Roman" pitchFamily="18" charset="0"/>
              </a:rPr>
              <a:t>ነው</a:t>
            </a:r>
            <a:r>
              <a:rPr lang="en-US" b="1" dirty="0">
                <a:solidFill>
                  <a:schemeClr val="tx1"/>
                </a:solidFill>
                <a:latin typeface="Power Geez Unicode1" charset="0"/>
                <a:ea typeface="Calibri" pitchFamily="34" charset="0"/>
                <a:cs typeface="Times New Roman" pitchFamily="18" charset="0"/>
              </a:rPr>
              <a:t>፡፡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3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143000"/>
            <a:ext cx="7082604" cy="4728015"/>
          </a:xfrm>
        </p:spPr>
      </p:pic>
      <p:sp>
        <p:nvSpPr>
          <p:cNvPr id="6" name="Oval Callout 5"/>
          <p:cNvSpPr/>
          <p:nvPr/>
        </p:nvSpPr>
        <p:spPr>
          <a:xfrm>
            <a:off x="152400" y="381000"/>
            <a:ext cx="3200400" cy="2620962"/>
          </a:xfrm>
          <a:prstGeom prst="wedgeEllipseCallout">
            <a:avLst>
              <a:gd name="adj1" fmla="val 47983"/>
              <a:gd name="adj2" fmla="val 567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ልጃችን</a:t>
            </a:r>
            <a:r>
              <a:rPr lang="en-US" dirty="0"/>
              <a:t> </a:t>
            </a:r>
            <a:r>
              <a:rPr lang="en-US" dirty="0" err="1"/>
              <a:t>የካነጋሮ</a:t>
            </a:r>
            <a:r>
              <a:rPr lang="en-US" dirty="0"/>
              <a:t> </a:t>
            </a:r>
            <a:r>
              <a:rPr lang="en-US" dirty="0" err="1"/>
              <a:t>እናት</a:t>
            </a:r>
            <a:r>
              <a:rPr lang="en-US" dirty="0"/>
              <a:t> </a:t>
            </a:r>
            <a:r>
              <a:rPr lang="en-US" dirty="0" err="1"/>
              <a:t>ክብካቤ</a:t>
            </a:r>
            <a:r>
              <a:rPr lang="en-US" dirty="0"/>
              <a:t> </a:t>
            </a:r>
            <a:r>
              <a:rPr lang="en-US" dirty="0" err="1"/>
              <a:t>ሰጥተናታል</a:t>
            </a:r>
            <a:r>
              <a:rPr lang="en-US" dirty="0"/>
              <a:t>፡ </a:t>
            </a:r>
            <a:r>
              <a:rPr lang="en-US" dirty="0" err="1"/>
              <a:t>አሁን</a:t>
            </a:r>
            <a:r>
              <a:rPr lang="en-US" dirty="0"/>
              <a:t> </a:t>
            </a:r>
            <a:r>
              <a:rPr lang="en-US" dirty="0" err="1"/>
              <a:t>በጥሩ</a:t>
            </a:r>
            <a:r>
              <a:rPr lang="en-US" dirty="0"/>
              <a:t> </a:t>
            </a:r>
            <a:r>
              <a:rPr lang="en-US" dirty="0" err="1"/>
              <a:t>ሁኔታ</a:t>
            </a:r>
            <a:r>
              <a:rPr lang="en-US" dirty="0"/>
              <a:t> </a:t>
            </a:r>
            <a:r>
              <a:rPr lang="en-US" dirty="0" err="1"/>
              <a:t>አድጋ፣ወፍራ</a:t>
            </a:r>
            <a:r>
              <a:rPr lang="en-US" dirty="0"/>
              <a:t> </a:t>
            </a:r>
            <a:r>
              <a:rPr lang="en-US" dirty="0" err="1"/>
              <a:t>እና</a:t>
            </a:r>
            <a:r>
              <a:rPr lang="en-US" dirty="0"/>
              <a:t>  </a:t>
            </a:r>
            <a:r>
              <a:rPr lang="en-US" dirty="0" err="1"/>
              <a:t>ጠየናማ</a:t>
            </a:r>
            <a:r>
              <a:rPr lang="en-US" dirty="0"/>
              <a:t> </a:t>
            </a:r>
            <a:r>
              <a:rPr lang="en-US" dirty="0" err="1"/>
              <a:t>ሆና</a:t>
            </a:r>
            <a:r>
              <a:rPr lang="en-US" dirty="0"/>
              <a:t> </a:t>
            </a:r>
            <a:r>
              <a:rPr lang="en-US" dirty="0" err="1"/>
              <a:t>በማየታችን</a:t>
            </a:r>
            <a:r>
              <a:rPr lang="en-US" dirty="0"/>
              <a:t> </a:t>
            </a:r>
            <a:r>
              <a:rPr lang="en-US" dirty="0" err="1"/>
              <a:t>ደስተኞች</a:t>
            </a:r>
            <a:r>
              <a:rPr lang="en-US" dirty="0"/>
              <a:t> </a:t>
            </a:r>
            <a:r>
              <a:rPr lang="en-US" dirty="0" err="1"/>
              <a:t>ነን</a:t>
            </a:r>
            <a:r>
              <a:rPr lang="en-US" dirty="0"/>
              <a:t>፡፡</a:t>
            </a:r>
          </a:p>
        </p:txBody>
      </p:sp>
    </p:spTree>
    <p:extLst>
      <p:ext uri="{BB962C8B-B14F-4D97-AF65-F5344CB8AC3E}">
        <p14:creationId xmlns:p14="http://schemas.microsoft.com/office/powerpoint/2010/main" val="259687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800280"/>
            <a:ext cx="7010400" cy="5257440"/>
          </a:xfrm>
        </p:spPr>
      </p:pic>
      <p:sp>
        <p:nvSpPr>
          <p:cNvPr id="5" name="Oval Callout 4"/>
          <p:cNvSpPr/>
          <p:nvPr/>
        </p:nvSpPr>
        <p:spPr>
          <a:xfrm>
            <a:off x="152400" y="228600"/>
            <a:ext cx="5105400" cy="1981200"/>
          </a:xfrm>
          <a:prstGeom prst="wedgeEllipseCallout">
            <a:avLst>
              <a:gd name="adj1" fmla="val 47983"/>
              <a:gd name="adj2" fmla="val 567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ልጄ</a:t>
            </a:r>
            <a:r>
              <a:rPr lang="en-US" dirty="0"/>
              <a:t> </a:t>
            </a:r>
            <a:r>
              <a:rPr lang="en-US" dirty="0" err="1"/>
              <a:t>ጤናማና</a:t>
            </a:r>
            <a:r>
              <a:rPr lang="en-US" dirty="0"/>
              <a:t> </a:t>
            </a:r>
            <a:r>
              <a:rPr lang="en-US" dirty="0" err="1"/>
              <a:t>ጠንካራ</a:t>
            </a:r>
            <a:r>
              <a:rPr lang="en-US" dirty="0"/>
              <a:t> </a:t>
            </a:r>
            <a:r>
              <a:rPr lang="en-US" dirty="0" err="1"/>
              <a:t>እንዲሆንልኝ</a:t>
            </a:r>
            <a:r>
              <a:rPr lang="en-US" dirty="0"/>
              <a:t> </a:t>
            </a:r>
            <a:r>
              <a:rPr lang="en-US" dirty="0" err="1"/>
              <a:t>ስለምፈልግ</a:t>
            </a:r>
            <a:r>
              <a:rPr lang="en-US"/>
              <a:t> ቤቴ</a:t>
            </a:r>
            <a:r>
              <a:rPr lang="en-US" dirty="0"/>
              <a:t> </a:t>
            </a:r>
            <a:r>
              <a:rPr lang="en-US" dirty="0" err="1"/>
              <a:t>ውስጥ</a:t>
            </a:r>
            <a:r>
              <a:rPr lang="en-US" dirty="0"/>
              <a:t> </a:t>
            </a:r>
            <a:r>
              <a:rPr lang="en-US" dirty="0" err="1"/>
              <a:t>የካነጋሮ</a:t>
            </a:r>
            <a:r>
              <a:rPr lang="en-US" dirty="0"/>
              <a:t> </a:t>
            </a:r>
            <a:r>
              <a:rPr lang="en-US" dirty="0" err="1"/>
              <a:t>እናት</a:t>
            </a:r>
            <a:r>
              <a:rPr lang="en-US" dirty="0"/>
              <a:t> </a:t>
            </a:r>
            <a:r>
              <a:rPr lang="en-US" dirty="0" err="1"/>
              <a:t>ክብካቤ</a:t>
            </a:r>
            <a:r>
              <a:rPr lang="en-US" dirty="0"/>
              <a:t> </a:t>
            </a:r>
            <a:r>
              <a:rPr lang="en-US" dirty="0" err="1"/>
              <a:t>እየሰጠሁ</a:t>
            </a:r>
            <a:r>
              <a:rPr lang="en-US" dirty="0"/>
              <a:t> </a:t>
            </a:r>
            <a:r>
              <a:rPr lang="en-US" dirty="0" err="1"/>
              <a:t>ቀለል</a:t>
            </a:r>
            <a:r>
              <a:rPr lang="en-US" dirty="0"/>
              <a:t> </a:t>
            </a:r>
            <a:r>
              <a:rPr lang="en-US" dirty="0" err="1"/>
              <a:t>ያሉ</a:t>
            </a:r>
            <a:r>
              <a:rPr lang="en-US" dirty="0"/>
              <a:t> </a:t>
            </a:r>
            <a:r>
              <a:rPr lang="en-US" dirty="0" err="1"/>
              <a:t>ስራዎች</a:t>
            </a:r>
            <a:r>
              <a:rPr lang="en-US" dirty="0"/>
              <a:t> </a:t>
            </a:r>
            <a:r>
              <a:rPr lang="en-US" dirty="0" err="1"/>
              <a:t>መስራት</a:t>
            </a:r>
            <a:r>
              <a:rPr lang="en-US" dirty="0"/>
              <a:t> </a:t>
            </a:r>
            <a:r>
              <a:rPr lang="en-US" dirty="0" err="1"/>
              <a:t>እችላለሁ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1029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371600"/>
            <a:ext cx="6779928" cy="4525963"/>
          </a:xfrm>
        </p:spPr>
      </p:pic>
      <p:sp>
        <p:nvSpPr>
          <p:cNvPr id="5" name="Oval Callout 4"/>
          <p:cNvSpPr/>
          <p:nvPr/>
        </p:nvSpPr>
        <p:spPr>
          <a:xfrm>
            <a:off x="152400" y="457200"/>
            <a:ext cx="4191000" cy="2057400"/>
          </a:xfrm>
          <a:prstGeom prst="wedgeEllipseCallout">
            <a:avLst>
              <a:gd name="adj1" fmla="val 47983"/>
              <a:gd name="adj2" fmla="val 567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የካነጋሮ</a:t>
            </a:r>
            <a:r>
              <a:rPr lang="en-US" dirty="0"/>
              <a:t> </a:t>
            </a:r>
            <a:r>
              <a:rPr lang="en-US" dirty="0" err="1"/>
              <a:t>እናት</a:t>
            </a:r>
            <a:r>
              <a:rPr lang="en-US" dirty="0"/>
              <a:t> </a:t>
            </a:r>
            <a:r>
              <a:rPr lang="en-US" dirty="0" err="1"/>
              <a:t>ክብካቤ</a:t>
            </a:r>
            <a:r>
              <a:rPr lang="en-US" dirty="0"/>
              <a:t> </a:t>
            </a:r>
            <a:r>
              <a:rPr lang="en-US" dirty="0" err="1"/>
              <a:t>የቤተሰብ</a:t>
            </a:r>
            <a:r>
              <a:rPr lang="en-US" dirty="0"/>
              <a:t> </a:t>
            </a:r>
            <a:r>
              <a:rPr lang="en-US" dirty="0" err="1"/>
              <a:t>ኃላፊነት</a:t>
            </a:r>
            <a:r>
              <a:rPr lang="en-US" dirty="0"/>
              <a:t> </a:t>
            </a:r>
            <a:r>
              <a:rPr lang="en-US" dirty="0" err="1"/>
              <a:t>ነው፡ሁሉም</a:t>
            </a:r>
            <a:r>
              <a:rPr lang="en-US" dirty="0"/>
              <a:t> </a:t>
            </a:r>
            <a:r>
              <a:rPr lang="en-US" dirty="0" err="1"/>
              <a:t>ቤተሰቦቼ</a:t>
            </a:r>
            <a:r>
              <a:rPr lang="en-US" dirty="0"/>
              <a:t> </a:t>
            </a:r>
            <a:r>
              <a:rPr lang="en-US" dirty="0" err="1"/>
              <a:t>እያገዙኝ</a:t>
            </a:r>
            <a:r>
              <a:rPr lang="en-US" dirty="0"/>
              <a:t> </a:t>
            </a:r>
            <a:r>
              <a:rPr lang="en-US" dirty="0" err="1"/>
              <a:t>ስለሆኑ</a:t>
            </a:r>
            <a:r>
              <a:rPr lang="en-US" dirty="0"/>
              <a:t> </a:t>
            </a:r>
            <a:r>
              <a:rPr lang="en-US" dirty="0" err="1"/>
              <a:t>ልጄ</a:t>
            </a:r>
            <a:r>
              <a:rPr lang="en-US" dirty="0"/>
              <a:t> </a:t>
            </a:r>
            <a:r>
              <a:rPr lang="en-US" dirty="0" err="1"/>
              <a:t>ጠንካራና</a:t>
            </a:r>
            <a:r>
              <a:rPr lang="en-US" dirty="0"/>
              <a:t> </a:t>
            </a:r>
            <a:r>
              <a:rPr lang="en-US" dirty="0" err="1"/>
              <a:t>ጠየናማ</a:t>
            </a:r>
            <a:r>
              <a:rPr lang="en-US" dirty="0"/>
              <a:t> </a:t>
            </a:r>
            <a:r>
              <a:rPr lang="en-US" dirty="0" err="1"/>
              <a:t>ሆኖ</a:t>
            </a:r>
            <a:r>
              <a:rPr lang="en-US" dirty="0"/>
              <a:t> </a:t>
            </a:r>
            <a:r>
              <a:rPr lang="en-US" dirty="0" err="1"/>
              <a:t>እያደገ</a:t>
            </a:r>
            <a:r>
              <a:rPr lang="en-US" dirty="0"/>
              <a:t> </a:t>
            </a:r>
            <a:r>
              <a:rPr lang="en-US" dirty="0" err="1"/>
              <a:t>ነው</a:t>
            </a:r>
            <a:r>
              <a:rPr lang="en-US" dirty="0"/>
              <a:t>፡፡ </a:t>
            </a:r>
          </a:p>
        </p:txBody>
      </p:sp>
    </p:spTree>
    <p:extLst>
      <p:ext uri="{BB962C8B-B14F-4D97-AF65-F5344CB8AC3E}">
        <p14:creationId xmlns:p14="http://schemas.microsoft.com/office/powerpoint/2010/main" val="168847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KMC Yirgalem and Laku hospital\HU0190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38200"/>
            <a:ext cx="4665643" cy="502920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6019800" y="685800"/>
            <a:ext cx="2743200" cy="1828800"/>
          </a:xfrm>
          <a:prstGeom prst="wedgeEllipseCallout">
            <a:avLst>
              <a:gd name="adj1" fmla="val -70968"/>
              <a:gd name="adj2" fmla="val 329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/>
              <a:t>የካንጋሮ እናት ክብካቤ  </a:t>
            </a:r>
            <a:r>
              <a:rPr lang="en-US" sz="2000" dirty="0" err="1"/>
              <a:t>የቤተሰብ</a:t>
            </a:r>
            <a:r>
              <a:rPr lang="en-US" sz="2000" dirty="0"/>
              <a:t> </a:t>
            </a:r>
            <a:r>
              <a:rPr lang="en-US" sz="2000" dirty="0" err="1"/>
              <a:t>ኃላፊነት</a:t>
            </a:r>
            <a:r>
              <a:rPr lang="en-US" sz="2000" dirty="0"/>
              <a:t>  ነው!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KMC Yirgalem and Laku hospital\HU0191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90600"/>
            <a:ext cx="6788945" cy="4525963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5029200" y="609600"/>
            <a:ext cx="3657600" cy="1981200"/>
          </a:xfrm>
          <a:prstGeom prst="wedgeEllipseCallout">
            <a:avLst>
              <a:gd name="adj1" fmla="val -29977"/>
              <a:gd name="adj2" fmla="val 587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የካንጋሮ እናት ክብካቤ </a:t>
            </a:r>
            <a:r>
              <a:rPr lang="en-US" sz="2000" b="1" dirty="0" err="1"/>
              <a:t>ልጄ</a:t>
            </a:r>
            <a:r>
              <a:rPr lang="en-US" sz="2000" b="1" dirty="0"/>
              <a:t>  </a:t>
            </a:r>
            <a:r>
              <a:rPr lang="en-US" sz="2000" b="1" dirty="0" err="1"/>
              <a:t>በቂ</a:t>
            </a:r>
            <a:r>
              <a:rPr lang="en-US" sz="2000" b="1" dirty="0"/>
              <a:t>  </a:t>
            </a:r>
            <a:r>
              <a:rPr lang="en-US" sz="2000" b="1" dirty="0" err="1"/>
              <a:t>ሙቀት</a:t>
            </a:r>
            <a:r>
              <a:rPr lang="en-US" sz="2000" b="1" dirty="0"/>
              <a:t> </a:t>
            </a:r>
            <a:r>
              <a:rPr lang="en-US" sz="2000" b="1" dirty="0" err="1"/>
              <a:t>እንዲያገኝ</a:t>
            </a:r>
            <a:r>
              <a:rPr lang="en-US" sz="2000" b="1" dirty="0"/>
              <a:t>  </a:t>
            </a:r>
            <a:r>
              <a:rPr lang="en-US" sz="2000" b="1" dirty="0" err="1"/>
              <a:t>ረድቶታል</a:t>
            </a:r>
            <a:r>
              <a:rPr lang="en-US" sz="2000" b="1" dirty="0"/>
              <a:t>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KMC Yirgalem and Laku hospital\HU019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228600" y="1295400"/>
            <a:ext cx="3733800" cy="1981200"/>
          </a:xfrm>
          <a:prstGeom prst="wedgeEllipseCallout">
            <a:avLst>
              <a:gd name="adj1" fmla="val 47983"/>
              <a:gd name="adj2" fmla="val 567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የካንጋሮ እናት ክብካቤ </a:t>
            </a:r>
            <a:r>
              <a:rPr lang="en-US" sz="2000" b="1" dirty="0" err="1"/>
              <a:t>ልጄ</a:t>
            </a:r>
            <a:r>
              <a:rPr lang="en-US" sz="2000" b="1" dirty="0"/>
              <a:t> </a:t>
            </a:r>
            <a:r>
              <a:rPr lang="en-US" sz="2000" b="1" dirty="0" err="1"/>
              <a:t>በቂ</a:t>
            </a:r>
            <a:r>
              <a:rPr lang="en-US" sz="2000" b="1" dirty="0"/>
              <a:t>  </a:t>
            </a:r>
            <a:r>
              <a:rPr lang="en-US" sz="2000" b="1" dirty="0" err="1"/>
              <a:t>ሙቀት</a:t>
            </a:r>
            <a:r>
              <a:rPr lang="en-US" sz="2000" b="1" dirty="0"/>
              <a:t> </a:t>
            </a:r>
            <a:r>
              <a:rPr lang="en-US" sz="2000" b="1" dirty="0" err="1"/>
              <a:t>እንዲያገኝ</a:t>
            </a:r>
            <a:r>
              <a:rPr lang="en-US" sz="2000" b="1" dirty="0"/>
              <a:t> </a:t>
            </a:r>
            <a:r>
              <a:rPr lang="en-US" sz="2000" b="1" dirty="0" err="1"/>
              <a:t>ረድቶታል</a:t>
            </a:r>
            <a:r>
              <a:rPr lang="en-US" sz="2000" b="1" dirty="0"/>
              <a:t>!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KMC Yirgalem and Laku hospital\kmc at HU cmhs\127A87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321466"/>
            <a:ext cx="6788945" cy="4525963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5486400" y="1371600"/>
            <a:ext cx="3363686" cy="1699419"/>
          </a:xfrm>
          <a:prstGeom prst="wedgeEllipseCallout">
            <a:avLst>
              <a:gd name="adj1" fmla="val -59708"/>
              <a:gd name="adj2" fmla="val 47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  <a:r>
              <a:rPr lang="en-US" sz="2000" dirty="0"/>
              <a:t>የካንጋሮ እናት ክብካቤ </a:t>
            </a:r>
            <a:r>
              <a:rPr lang="en-US" sz="2000" dirty="0" err="1"/>
              <a:t>ልጄ</a:t>
            </a:r>
            <a:r>
              <a:rPr lang="en-US" sz="2000" dirty="0"/>
              <a:t> </a:t>
            </a:r>
            <a:r>
              <a:rPr lang="en-US" sz="2000" dirty="0" err="1"/>
              <a:t>በቂ</a:t>
            </a:r>
            <a:r>
              <a:rPr lang="en-US" sz="2000" dirty="0"/>
              <a:t> </a:t>
            </a:r>
            <a:r>
              <a:rPr lang="en-US" sz="2000" dirty="0" err="1"/>
              <a:t>ሙቀት</a:t>
            </a:r>
            <a:r>
              <a:rPr lang="en-US" sz="2000" dirty="0"/>
              <a:t> </a:t>
            </a:r>
            <a:r>
              <a:rPr lang="en-US" sz="2000" dirty="0" err="1"/>
              <a:t>እንዲያገኝ</a:t>
            </a:r>
            <a:r>
              <a:rPr lang="en-US" sz="2000" dirty="0"/>
              <a:t> </a:t>
            </a:r>
            <a:r>
              <a:rPr lang="en-US" sz="2000" dirty="0" err="1"/>
              <a:t>ረድቶታል</a:t>
            </a:r>
            <a:r>
              <a:rPr lang="en-US" sz="2000" dirty="0"/>
              <a:t>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39987</TotalTime>
  <Words>177</Words>
  <Application>Microsoft Office PowerPoint</Application>
  <PresentationFormat>On-screen Show (4:3)</PresentationFormat>
  <Paragraphs>22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Power Geez Unicode1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Chloe Harvey</cp:lastModifiedBy>
  <cp:revision>305</cp:revision>
  <dcterms:created xsi:type="dcterms:W3CDTF">2018-06-07T19:44:26Z</dcterms:created>
  <dcterms:modified xsi:type="dcterms:W3CDTF">2020-03-26T02:46:46Z</dcterms:modified>
</cp:coreProperties>
</file>