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60" r:id="rId4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1"/>
  </p:normalViewPr>
  <p:slideViewPr>
    <p:cSldViewPr snapToGrid="0" snapToObjects="1">
      <p:cViewPr varScale="1">
        <p:scale>
          <a:sx n="71" d="100"/>
          <a:sy n="71" d="100"/>
        </p:scale>
        <p:origin x="2580" y="78"/>
      </p:cViewPr>
      <p:guideLst>
        <p:guide orient="horz" pos="309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BBFDA-8F47-7D46-82F7-456A27D6838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4F3C5-929C-C242-94AD-03DFFD7CB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2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4F3C5-929C-C242-94AD-03DFFD7CB6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KMC Room,</a:t>
            </a:r>
            <a:r>
              <a:rPr lang="en-US" baseline="0" dirty="0"/>
              <a:t> Health Centre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4F3C5-929C-C242-94AD-03DFFD7CB6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6" indent="0" algn="ctr">
              <a:buNone/>
              <a:defRPr sz="1500"/>
            </a:lvl2pPr>
            <a:lvl3pPr marL="685772" indent="0" algn="ctr">
              <a:buNone/>
              <a:defRPr sz="1350"/>
            </a:lvl3pPr>
            <a:lvl4pPr marL="1028657" indent="0" algn="ctr">
              <a:buNone/>
              <a:defRPr sz="1200"/>
            </a:lvl4pPr>
            <a:lvl5pPr marL="1371543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199" indent="0" algn="ctr">
              <a:buNone/>
              <a:defRPr sz="1200"/>
            </a:lvl8pPr>
            <a:lvl9pPr marL="274308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AA17-B958-BA47-9750-298F21BA203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E6D6-2C5A-6D49-A516-B7F2E1EE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AA17-B958-BA47-9750-298F21BA203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E6D6-2C5A-6D49-A516-B7F2E1EE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AA17-B958-BA47-9750-298F21BA203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E6D6-2C5A-6D49-A516-B7F2E1EE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99086" y="384006"/>
            <a:ext cx="6437128" cy="7939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22881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AA17-B958-BA47-9750-298F21BA203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E6D6-2C5A-6D49-A516-B7F2E1EE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AA17-B958-BA47-9750-298F21BA203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E6D6-2C5A-6D49-A516-B7F2E1EE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AA17-B958-BA47-9750-298F21BA203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E6D6-2C5A-6D49-A516-B7F2E1EE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199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199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AA17-B958-BA47-9750-298F21BA203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E6D6-2C5A-6D49-A516-B7F2E1EE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AA17-B958-BA47-9750-298F21BA203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E6D6-2C5A-6D49-A516-B7F2E1EE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AA17-B958-BA47-9750-298F21BA203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E6D6-2C5A-6D49-A516-B7F2E1EE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2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199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AA17-B958-BA47-9750-298F21BA203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E6D6-2C5A-6D49-A516-B7F2E1EE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6" indent="0">
              <a:buNone/>
              <a:defRPr sz="2100"/>
            </a:lvl2pPr>
            <a:lvl3pPr marL="685772" indent="0">
              <a:buNone/>
              <a:defRPr sz="1800"/>
            </a:lvl3pPr>
            <a:lvl4pPr marL="1028657" indent="0">
              <a:buNone/>
              <a:defRPr sz="1500"/>
            </a:lvl4pPr>
            <a:lvl5pPr marL="1371543" indent="0">
              <a:buNone/>
              <a:defRPr sz="1500"/>
            </a:lvl5pPr>
            <a:lvl6pPr marL="1714428" indent="0">
              <a:buNone/>
              <a:defRPr sz="1500"/>
            </a:lvl6pPr>
            <a:lvl7pPr marL="2057314" indent="0">
              <a:buNone/>
              <a:defRPr sz="1500"/>
            </a:lvl7pPr>
            <a:lvl8pPr marL="2400199" indent="0">
              <a:buNone/>
              <a:defRPr sz="1500"/>
            </a:lvl8pPr>
            <a:lvl9pPr marL="2743085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2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199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AA17-B958-BA47-9750-298F21BA203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E6D6-2C5A-6D49-A516-B7F2E1EE1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AA17-B958-BA47-9750-298F21BA2034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E6D6-2C5A-6D49-A516-B7F2E1EE1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3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8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4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0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5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9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70802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" y="666733"/>
            <a:ext cx="6153150" cy="19100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b="1" dirty="0" err="1"/>
              <a:t>ሁሉም</a:t>
            </a:r>
            <a:r>
              <a:rPr lang="en-US" b="1" dirty="0"/>
              <a:t> </a:t>
            </a:r>
            <a:r>
              <a:rPr lang="en-US" b="1" dirty="0" err="1"/>
              <a:t>ክብደታቸው</a:t>
            </a:r>
            <a:r>
              <a:rPr lang="en-US" b="1" dirty="0"/>
              <a:t> ከ 2000 </a:t>
            </a:r>
            <a:r>
              <a:rPr lang="en-US" b="1" dirty="0" err="1"/>
              <a:t>ግራም</a:t>
            </a:r>
            <a:r>
              <a:rPr lang="en-US" b="1" dirty="0"/>
              <a:t> </a:t>
            </a:r>
            <a:r>
              <a:rPr lang="en-US" b="1" dirty="0" err="1"/>
              <a:t>በታች</a:t>
            </a:r>
            <a:r>
              <a:rPr lang="en-US" b="1" dirty="0"/>
              <a:t> </a:t>
            </a:r>
            <a:r>
              <a:rPr lang="en-US" b="1" dirty="0" err="1"/>
              <a:t>የሆኑ</a:t>
            </a:r>
            <a:r>
              <a:rPr lang="en-US" b="1" dirty="0"/>
              <a:t> </a:t>
            </a:r>
            <a:r>
              <a:rPr lang="en-US" b="1" dirty="0" err="1"/>
              <a:t>እና</a:t>
            </a:r>
            <a:r>
              <a:rPr lang="en-US" b="1" dirty="0"/>
              <a:t> </a:t>
            </a:r>
            <a:r>
              <a:rPr lang="en-US" b="1" dirty="0" err="1"/>
              <a:t>ጤናቸው</a:t>
            </a:r>
            <a:r>
              <a:rPr lang="en-US" b="1" dirty="0"/>
              <a:t> </a:t>
            </a:r>
            <a:r>
              <a:rPr lang="en-US" b="1" dirty="0" err="1"/>
              <a:t>የተስተካከለ</a:t>
            </a:r>
            <a:r>
              <a:rPr lang="en-US" b="1" dirty="0"/>
              <a:t> </a:t>
            </a:r>
            <a:r>
              <a:rPr lang="en-US" b="1" dirty="0" err="1"/>
              <a:t>ህፃናት</a:t>
            </a:r>
            <a:r>
              <a:rPr lang="en-US" b="1" dirty="0"/>
              <a:t> </a:t>
            </a:r>
            <a:r>
              <a:rPr lang="en-US" b="1" dirty="0" err="1"/>
              <a:t>ወደ</a:t>
            </a:r>
            <a:r>
              <a:rPr lang="en-US" b="1" dirty="0"/>
              <a:t> </a:t>
            </a:r>
            <a:r>
              <a:rPr lang="en-US" b="1" dirty="0" err="1"/>
              <a:t>ኬ.ኤ.ም.ሲ</a:t>
            </a:r>
            <a:r>
              <a:rPr lang="en-US" b="1" dirty="0"/>
              <a:t> </a:t>
            </a:r>
            <a:r>
              <a:rPr lang="en-US" b="1" dirty="0" err="1"/>
              <a:t>ክፍል</a:t>
            </a:r>
            <a:r>
              <a:rPr lang="en-US" b="1" dirty="0"/>
              <a:t> </a:t>
            </a:r>
            <a:r>
              <a:rPr lang="en-US" b="1" dirty="0" err="1"/>
              <a:t>መላክ</a:t>
            </a:r>
            <a:r>
              <a:rPr lang="en-US" b="1" dirty="0"/>
              <a:t> </a:t>
            </a:r>
            <a:r>
              <a:rPr lang="en-US" b="1" dirty="0" err="1"/>
              <a:t>አለባቸው</a:t>
            </a:r>
            <a:r>
              <a:rPr lang="en-US" b="1" dirty="0"/>
              <a:t>፡፡</a:t>
            </a:r>
          </a:p>
          <a:p>
            <a:endParaRPr lang="en-US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3418" r="2222" b="3418"/>
          <a:stretch/>
        </p:blipFill>
        <p:spPr>
          <a:xfrm>
            <a:off x="190500" y="2781300"/>
            <a:ext cx="6515100" cy="39814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90500" y="7246656"/>
            <a:ext cx="6400800" cy="257681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ወደ</a:t>
            </a:r>
            <a:r>
              <a:rPr lang="en-US" sz="4400" dirty="0"/>
              <a:t> </a:t>
            </a:r>
            <a:r>
              <a:rPr lang="en-US" sz="4400" dirty="0" err="1"/>
              <a:t>ኬኤምሲ</a:t>
            </a:r>
            <a:r>
              <a:rPr lang="en-US" sz="4400" dirty="0"/>
              <a:t> </a:t>
            </a:r>
            <a:r>
              <a:rPr lang="en-US" sz="4400" dirty="0" err="1"/>
              <a:t>ክፍል</a:t>
            </a:r>
            <a:r>
              <a:rPr lang="en-US" sz="4400" dirty="0"/>
              <a:t> </a:t>
            </a:r>
            <a:r>
              <a:rPr lang="en-US" sz="4400" dirty="0" err="1"/>
              <a:t>ይላኩ</a:t>
            </a:r>
            <a:r>
              <a:rPr lang="en-US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28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3204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336762"/>
            <a:ext cx="5915025" cy="2330238"/>
          </a:xfrm>
          <a:solidFill>
            <a:schemeClr val="accent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err="1"/>
              <a:t>የኬ.ኤ.ም.ሲ</a:t>
            </a:r>
            <a:r>
              <a:rPr lang="en-US" sz="4800" b="1" dirty="0"/>
              <a:t> </a:t>
            </a:r>
            <a:r>
              <a:rPr lang="en-US" sz="4800" b="1" dirty="0" err="1"/>
              <a:t>ክብካቤ</a:t>
            </a:r>
            <a:r>
              <a:rPr lang="en-US" sz="4800" b="1" dirty="0"/>
              <a:t> </a:t>
            </a:r>
            <a:r>
              <a:rPr lang="en-US" sz="4800" b="1" dirty="0" err="1"/>
              <a:t>አስተቃቀፍ</a:t>
            </a:r>
            <a:r>
              <a:rPr lang="en-US" sz="4800" b="1" dirty="0"/>
              <a:t>  </a:t>
            </a:r>
            <a:r>
              <a:rPr lang="en-US" sz="4800" b="1" dirty="0" err="1"/>
              <a:t>ሂደት</a:t>
            </a:r>
            <a:r>
              <a:rPr lang="en-US" sz="4800" b="1" dirty="0"/>
              <a:t> </a:t>
            </a:r>
            <a:r>
              <a:rPr lang="en-US" sz="4800" b="1" dirty="0" err="1"/>
              <a:t>ቅደም</a:t>
            </a:r>
            <a:r>
              <a:rPr lang="en-US" sz="4800" b="1" dirty="0"/>
              <a:t> </a:t>
            </a:r>
            <a:r>
              <a:rPr lang="en-US" sz="4800" b="1" dirty="0" err="1"/>
              <a:t>ተከተል</a:t>
            </a:r>
            <a:r>
              <a:rPr lang="en-US" sz="4800" b="1" dirty="0"/>
              <a:t>፡፡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r="3999"/>
          <a:stretch/>
        </p:blipFill>
        <p:spPr>
          <a:xfrm>
            <a:off x="80963" y="3234899"/>
            <a:ext cx="6751541" cy="5410199"/>
          </a:xfrm>
        </p:spPr>
      </p:pic>
      <p:sp>
        <p:nvSpPr>
          <p:cNvPr id="10" name="TextBox 9"/>
          <p:cNvSpPr txBox="1"/>
          <p:nvPr/>
        </p:nvSpPr>
        <p:spPr>
          <a:xfrm>
            <a:off x="1597819" y="7516505"/>
            <a:ext cx="81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0745" y="5360254"/>
            <a:ext cx="81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2526" y="5509051"/>
            <a:ext cx="81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9175" y="7589102"/>
            <a:ext cx="81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519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501800" y="8323023"/>
            <a:ext cx="3057376" cy="4639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0861" y="8323024"/>
            <a:ext cx="3095477" cy="4639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07692" y="4377361"/>
            <a:ext cx="3057376" cy="4639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0862" y="4395191"/>
            <a:ext cx="3138063" cy="4215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6858000" cy="1163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r="17742"/>
          <a:stretch/>
        </p:blipFill>
        <p:spPr>
          <a:xfrm>
            <a:off x="399787" y="5483725"/>
            <a:ext cx="2817625" cy="2776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4724"/>
          <a:stretch/>
        </p:blipFill>
        <p:spPr>
          <a:xfrm>
            <a:off x="784605" y="1351397"/>
            <a:ext cx="2052479" cy="3014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3221" r="7022" b="7883"/>
          <a:stretch/>
        </p:blipFill>
        <p:spPr>
          <a:xfrm>
            <a:off x="3615973" y="5295900"/>
            <a:ext cx="2704140" cy="23958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5000" y="4379676"/>
            <a:ext cx="291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1. </a:t>
            </a:r>
            <a:r>
              <a:rPr lang="en-US" sz="2400" b="1" dirty="0" err="1">
                <a:latin typeface="Proxima Nova" panose="02000506030000020004" pitchFamily="50" charset="0"/>
              </a:rPr>
              <a:t>ገላ</a:t>
            </a:r>
            <a:r>
              <a:rPr lang="en-US" sz="2400" b="1" dirty="0">
                <a:latin typeface="Proxima Nova" panose="02000506030000020004" pitchFamily="50" charset="0"/>
              </a:rPr>
              <a:t> </a:t>
            </a:r>
            <a:r>
              <a:rPr lang="en-US" sz="2400" b="1" dirty="0" err="1">
                <a:latin typeface="Proxima Nova" panose="02000506030000020004" pitchFamily="50" charset="0"/>
              </a:rPr>
              <a:t>ለገላ</a:t>
            </a:r>
            <a:r>
              <a:rPr lang="en-US" sz="2400" b="1" dirty="0">
                <a:latin typeface="Proxima Nova" panose="02000506030000020004" pitchFamily="50" charset="0"/>
              </a:rPr>
              <a:t> </a:t>
            </a:r>
            <a:r>
              <a:rPr lang="en-US" sz="2400" b="1" dirty="0" err="1">
                <a:latin typeface="Proxima Nova" panose="02000506030000020004" pitchFamily="50" charset="0"/>
              </a:rPr>
              <a:t>ማቀፍ</a:t>
            </a:r>
            <a:r>
              <a:rPr lang="en-US" sz="2400" b="1" dirty="0">
                <a:latin typeface="Proxima Nova" panose="02000506030000020004" pitchFamily="50" charset="0"/>
              </a:rPr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3022" y="8292325"/>
            <a:ext cx="255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3. </a:t>
            </a:r>
            <a:r>
              <a:rPr lang="en-US" sz="2400" b="1" dirty="0" err="1">
                <a:latin typeface="Proxima Nova" panose="02000506030000020004" pitchFamily="50" charset="0"/>
              </a:rPr>
              <a:t>የቤተሰብ</a:t>
            </a:r>
            <a:r>
              <a:rPr lang="en-US" sz="2400" b="1" dirty="0">
                <a:latin typeface="Proxima Nova" panose="02000506030000020004" pitchFamily="50" charset="0"/>
              </a:rPr>
              <a:t> </a:t>
            </a:r>
            <a:r>
              <a:rPr lang="en-US" sz="2400" b="1" dirty="0" err="1">
                <a:latin typeface="Proxima Nova" panose="02000506030000020004" pitchFamily="50" charset="0"/>
              </a:rPr>
              <a:t>እገዛ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30954" y="8292325"/>
            <a:ext cx="147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4. </a:t>
            </a:r>
            <a:r>
              <a:rPr lang="en-US" sz="2400" b="1" dirty="0" err="1">
                <a:latin typeface="Proxima Nova" panose="02000506030000020004" pitchFamily="50" charset="0"/>
              </a:rPr>
              <a:t>ንፅህና</a:t>
            </a:r>
            <a:r>
              <a:rPr lang="en-US" sz="2400" b="1" dirty="0">
                <a:latin typeface="Proxima Nova" panose="02000506030000020004" pitchFamily="50" charset="0"/>
              </a:rPr>
              <a:t>፣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4" t="6606" r="15585" b="9999"/>
          <a:stretch/>
        </p:blipFill>
        <p:spPr>
          <a:xfrm>
            <a:off x="3687790" y="1479309"/>
            <a:ext cx="2560507" cy="279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0369" y="4355057"/>
            <a:ext cx="197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2. </a:t>
            </a:r>
            <a:r>
              <a:rPr lang="en-US" sz="2400" b="1" dirty="0" err="1">
                <a:latin typeface="Proxima Nova" panose="02000506030000020004" pitchFamily="50" charset="0"/>
              </a:rPr>
              <a:t>ጡት</a:t>
            </a:r>
            <a:r>
              <a:rPr lang="en-US" sz="2400" b="1" dirty="0">
                <a:latin typeface="Proxima Nova" panose="02000506030000020004" pitchFamily="50" charset="0"/>
              </a:rPr>
              <a:t> </a:t>
            </a:r>
            <a:r>
              <a:rPr lang="en-US" sz="2400" b="1" dirty="0" err="1">
                <a:latin typeface="Proxima Nova" panose="02000506030000020004" pitchFamily="50" charset="0"/>
              </a:rPr>
              <a:t>ማጥባት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90500" y="520311"/>
            <a:ext cx="6511592" cy="58477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defTabSz="414755">
              <a:defRPr/>
            </a:pPr>
            <a:r>
              <a:rPr lang="en-US" sz="32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4 KMC ACTIONS FOR A HEALTHY BABY</a:t>
            </a:r>
            <a:endParaRPr lang="en-US" sz="3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0862" y="1265862"/>
            <a:ext cx="3095477" cy="307128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98591" y="5188024"/>
            <a:ext cx="3040418" cy="307128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0862" y="5188687"/>
            <a:ext cx="3095477" cy="307128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18758" y="1265862"/>
            <a:ext cx="3040418" cy="307128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45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2098</TotalTime>
  <Words>77</Words>
  <Application>Microsoft Office PowerPoint</Application>
  <PresentationFormat>A4 Paper (210x297 mm)</PresentationFormat>
  <Paragraphs>16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Abadi MT Condensed Extra Bold</vt:lpstr>
      <vt:lpstr>Arial</vt:lpstr>
      <vt:lpstr>Calibri</vt:lpstr>
      <vt:lpstr>Calibri Light</vt:lpstr>
      <vt:lpstr>Proxima Nova</vt:lpstr>
      <vt:lpstr>Office Theme</vt:lpstr>
      <vt:lpstr>PowerPoint Presentation</vt:lpstr>
      <vt:lpstr>የኬ.ኤ.ም.ሲ ክብካቤ አስተቃቀፍ  ሂደት ቅደም ተከተል፡፡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LESS THAN 2000g STABLE NEONATES SHOULD BE LINKED TO KMC UNIT</dc:title>
  <dc:creator>Raisa Mirza</dc:creator>
  <cp:lastModifiedBy>PORTELA, Anayda Gerarda</cp:lastModifiedBy>
  <cp:revision>14</cp:revision>
  <dcterms:created xsi:type="dcterms:W3CDTF">2018-08-27T12:45:47Z</dcterms:created>
  <dcterms:modified xsi:type="dcterms:W3CDTF">2019-07-23T09:53:38Z</dcterms:modified>
</cp:coreProperties>
</file>