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1" r:id="rId19"/>
    <p:sldId id="265" r:id="rId20"/>
    <p:sldId id="282" r:id="rId21"/>
    <p:sldId id="266" r:id="rId22"/>
    <p:sldId id="283" r:id="rId23"/>
    <p:sldId id="267" r:id="rId24"/>
    <p:sldId id="284" r:id="rId25"/>
    <p:sldId id="268" r:id="rId26"/>
    <p:sldId id="285" r:id="rId27"/>
    <p:sldId id="269" r:id="rId28"/>
    <p:sldId id="286" r:id="rId29"/>
    <p:sldId id="270" r:id="rId30"/>
    <p:sldId id="287" r:id="rId31"/>
    <p:sldId id="293" r:id="rId32"/>
    <p:sldId id="294" r:id="rId33"/>
    <p:sldId id="271" r:id="rId34"/>
    <p:sldId id="288" r:id="rId35"/>
    <p:sldId id="272" r:id="rId36"/>
    <p:sldId id="289" r:id="rId37"/>
    <p:sldId id="295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D040-CF5C-4C65-BFF6-85DD928864CA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8069-FFD5-40AD-B9F7-BDCDDC667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23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68069-FFD5-40AD-B9F7-BDCDDC6678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7032-CE56-425D-909F-8554F96B6309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800F-AC96-4DE7-8745-B9E986741C12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8941-A648-4F00-BC82-8B3E47ED8994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FFC5-AD85-4512-8DBA-430DE5C556F4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84E-99EF-4FF2-AB1D-9DDA14D49A5F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F79D-EF27-444E-BA53-4892D2DB968B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782-F692-42DF-8EEB-2F62F6BC9419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544C-5FA3-428D-B456-40511321514B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5652-892A-4F9E-9BE8-69C40B3B8437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2426-6059-4443-936E-C19F9F2B9DF4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C97-6CBA-4DEF-B7B7-B2BC68DC68A3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3727-7C4F-492B-A75B-056F5EA82665}" type="datetime1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KMC PROJECT                 HU                  RHB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41B-4EC1-4D90-97A2-BF467BBE6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sz="3600" b="1" dirty="0"/>
              <a:t>የካንጋሮ እናት ክብካቤ  </a:t>
            </a:r>
            <a:r>
              <a:rPr lang="en-US" sz="3600" b="1" dirty="0" err="1" smtClean="0"/>
              <a:t>የምክር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አገልግሎት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መስጫ</a:t>
            </a:r>
            <a:r>
              <a:rPr lang="en-US" sz="3600" b="1" dirty="0" smtClean="0"/>
              <a:t>   </a:t>
            </a:r>
            <a:r>
              <a:rPr lang="en-US" sz="3600" b="1" dirty="0" err="1" smtClean="0"/>
              <a:t>ቻርት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        HUCMHS                                                             RHB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C:\Users\bereket\Desktop\KMC project\modified\A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106334" cy="368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የህፃኑ</a:t>
            </a:r>
            <a:r>
              <a:rPr lang="en-US" b="1" dirty="0" smtClean="0"/>
              <a:t> </a:t>
            </a:r>
            <a:r>
              <a:rPr lang="en-US" b="1" dirty="0" err="1" smtClean="0"/>
              <a:t>ሙቀት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endParaRPr lang="en-US" dirty="0"/>
          </a:p>
        </p:txBody>
      </p:sp>
      <p:pic>
        <p:nvPicPr>
          <p:cNvPr id="4" name="Content Placeholder 3" descr="C:\Users\bereket\Desktop\KMC project\modified\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55" y="1600200"/>
            <a:ext cx="608449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934200" cy="5492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797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የካንጋሮ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ለመስጠት</a:t>
            </a:r>
            <a:r>
              <a:rPr lang="en-US" b="1" dirty="0" smtClean="0"/>
              <a:t> </a:t>
            </a:r>
            <a:r>
              <a:rPr lang="en-US" b="1" dirty="0" err="1" smtClean="0"/>
              <a:t>የሚያስፈልጉ</a:t>
            </a:r>
            <a:r>
              <a:rPr lang="en-US" b="1" dirty="0" smtClean="0"/>
              <a:t> </a:t>
            </a:r>
            <a:r>
              <a:rPr lang="en-US" b="1" dirty="0" err="1" smtClean="0"/>
              <a:t>እቃዎችን</a:t>
            </a:r>
            <a:r>
              <a:rPr lang="en-US" b="1" dirty="0" smtClean="0"/>
              <a:t> </a:t>
            </a:r>
            <a:r>
              <a:rPr lang="en-US" b="1" dirty="0" err="1" smtClean="0"/>
              <a:t>ማዘጋጀት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ኮፍያ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ካልሲ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ማዘያ</a:t>
            </a:r>
            <a:r>
              <a:rPr lang="en-US" dirty="0" smtClean="0"/>
              <a:t>/ </a:t>
            </a:r>
            <a:r>
              <a:rPr lang="en-US" dirty="0" err="1" smtClean="0"/>
              <a:t>ነጠላ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የሽንት</a:t>
            </a:r>
            <a:r>
              <a:rPr lang="en-US" dirty="0" smtClean="0"/>
              <a:t> </a:t>
            </a:r>
            <a:r>
              <a:rPr lang="en-US" dirty="0" err="1" smtClean="0"/>
              <a:t>ጨርቅ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ሁሉም ዝቅተኛ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ኖሯቸው</a:t>
            </a:r>
            <a:r>
              <a:rPr lang="en-US" dirty="0" smtClean="0"/>
              <a:t> </a:t>
            </a:r>
            <a:r>
              <a:rPr lang="en-US" dirty="0" err="1" smtClean="0"/>
              <a:t>የሚወለዱ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ሰውነታቸው</a:t>
            </a:r>
            <a:r>
              <a:rPr lang="en-US" dirty="0" smtClean="0"/>
              <a:t> </a:t>
            </a:r>
            <a:r>
              <a:rPr lang="en-US" dirty="0" err="1" smtClean="0"/>
              <a:t>በቀላሉ</a:t>
            </a:r>
            <a:r>
              <a:rPr lang="en-US" dirty="0" smtClean="0"/>
              <a:t> </a:t>
            </a:r>
            <a:r>
              <a:rPr lang="en-US" dirty="0" err="1" smtClean="0"/>
              <a:t>ለቅዝቃዜ</a:t>
            </a:r>
            <a:r>
              <a:rPr lang="en-US" dirty="0" smtClean="0"/>
              <a:t> </a:t>
            </a:r>
            <a:r>
              <a:rPr lang="en-US" dirty="0" err="1" smtClean="0"/>
              <a:t>ተጋላጭ</a:t>
            </a:r>
            <a:r>
              <a:rPr lang="en-US" dirty="0" smtClean="0"/>
              <a:t> </a:t>
            </a:r>
            <a:r>
              <a:rPr lang="en-US" dirty="0" err="1" smtClean="0"/>
              <a:t>ስለሆነ</a:t>
            </a:r>
            <a:r>
              <a:rPr lang="en-US" dirty="0" smtClean="0"/>
              <a:t> </a:t>
            </a:r>
            <a:r>
              <a:rPr lang="en-US" dirty="0" err="1" smtClean="0"/>
              <a:t>የተለየ</a:t>
            </a:r>
            <a:r>
              <a:rPr lang="en-US" dirty="0" smtClean="0"/>
              <a:t> </a:t>
            </a:r>
            <a:r>
              <a:rPr lang="en-US" dirty="0" err="1" smtClean="0"/>
              <a:t>እነክብካቤ</a:t>
            </a:r>
            <a:r>
              <a:rPr lang="en-US" dirty="0" smtClean="0"/>
              <a:t> </a:t>
            </a:r>
            <a:r>
              <a:rPr lang="en-US" dirty="0" err="1" smtClean="0"/>
              <a:t>እንደሚያስፈልጋቸው</a:t>
            </a:r>
            <a:r>
              <a:rPr lang="en-US" dirty="0" smtClean="0"/>
              <a:t> </a:t>
            </a:r>
            <a:r>
              <a:rPr lang="en-US" dirty="0" err="1" smtClean="0"/>
              <a:t>ለእናቶች</a:t>
            </a:r>
            <a:r>
              <a:rPr lang="en-US" dirty="0" smtClean="0"/>
              <a:t> </a:t>
            </a:r>
            <a:r>
              <a:rPr lang="en-US" dirty="0" err="1" smtClean="0"/>
              <a:t>ተገቢውን</a:t>
            </a:r>
            <a:r>
              <a:rPr lang="en-US" dirty="0" smtClean="0"/>
              <a:t> </a:t>
            </a:r>
            <a:r>
              <a:rPr lang="en-US" dirty="0" err="1" smtClean="0"/>
              <a:t>የምከር</a:t>
            </a:r>
            <a:r>
              <a:rPr lang="en-US" dirty="0" smtClean="0"/>
              <a:t> </a:t>
            </a:r>
            <a:r>
              <a:rPr lang="en-US" dirty="0" err="1" smtClean="0"/>
              <a:t>አገልግሎት</a:t>
            </a:r>
            <a:r>
              <a:rPr lang="en-US" dirty="0" smtClean="0"/>
              <a:t> </a:t>
            </a:r>
            <a:r>
              <a:rPr lang="en-US" dirty="0" err="1" smtClean="0"/>
              <a:t>መስጠትና</a:t>
            </a:r>
            <a:r>
              <a:rPr lang="en-US" dirty="0" smtClean="0"/>
              <a:t> </a:t>
            </a:r>
            <a:r>
              <a:rPr lang="en-US" dirty="0" err="1" smtClean="0"/>
              <a:t>በተግባር</a:t>
            </a:r>
            <a:r>
              <a:rPr lang="en-US" dirty="0" smtClean="0"/>
              <a:t> </a:t>
            </a:r>
            <a:r>
              <a:rPr lang="en-US" dirty="0" err="1" smtClean="0"/>
              <a:t>ማሳየት</a:t>
            </a:r>
            <a:r>
              <a:rPr lang="en-US" dirty="0" smtClean="0"/>
              <a:t>፡፡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61261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391400" cy="549275"/>
          </a:xfrm>
        </p:spPr>
        <p:txBody>
          <a:bodyPr/>
          <a:lstStyle/>
          <a:p>
            <a:r>
              <a:rPr lang="en-US" dirty="0" smtClean="0"/>
              <a:t> HUCHMS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የካንጋሮ</a:t>
            </a:r>
            <a:r>
              <a:rPr lang="en-US" b="1" dirty="0" smtClean="0"/>
              <a:t>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ለመስጠት</a:t>
            </a:r>
            <a:r>
              <a:rPr lang="en-US" b="1" dirty="0" smtClean="0"/>
              <a:t> </a:t>
            </a:r>
            <a:r>
              <a:rPr lang="en-US" b="1" dirty="0" err="1" smtClean="0"/>
              <a:t>የሚያስፈልጉ</a:t>
            </a:r>
            <a:r>
              <a:rPr lang="en-US" b="1" dirty="0" smtClean="0"/>
              <a:t> </a:t>
            </a:r>
            <a:r>
              <a:rPr lang="en-US" b="1" dirty="0" err="1" smtClean="0"/>
              <a:t>እቃዎችን</a:t>
            </a:r>
            <a:r>
              <a:rPr lang="en-US" b="1" dirty="0" smtClean="0"/>
              <a:t> </a:t>
            </a:r>
            <a:r>
              <a:rPr lang="en-US" b="1" dirty="0" err="1" smtClean="0"/>
              <a:t>ማዘጋጀት</a:t>
            </a:r>
            <a:endParaRPr lang="en-US" b="1" dirty="0"/>
          </a:p>
        </p:txBody>
      </p:sp>
      <p:pic>
        <p:nvPicPr>
          <p:cNvPr id="5" name="Content Placeholder 4" descr="C:\Users\bereket\Desktop\KMC project\modified\socks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39" y="1600200"/>
            <a:ext cx="621752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6294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939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የካንጋሮ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በሚከተለው</a:t>
            </a:r>
            <a:r>
              <a:rPr lang="en-US" b="1" dirty="0" smtClean="0"/>
              <a:t> </a:t>
            </a:r>
            <a:r>
              <a:rPr lang="en-US" b="1" dirty="0" err="1" smtClean="0"/>
              <a:t>ቅደምተከተል</a:t>
            </a:r>
            <a:r>
              <a:rPr lang="en-US" b="1" dirty="0" smtClean="0"/>
              <a:t> </a:t>
            </a:r>
            <a:r>
              <a:rPr lang="en-US" b="1" dirty="0" err="1" smtClean="0"/>
              <a:t>ማሳየት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en-US" sz="2800" dirty="0" smtClean="0"/>
          </a:p>
          <a:p>
            <a:pPr lvl="0">
              <a:buFont typeface="Wingdings" pitchFamily="2" charset="2"/>
              <a:buChar char="ü"/>
            </a:pPr>
            <a:r>
              <a:rPr lang="en-US" sz="2800" dirty="0" err="1" smtClean="0"/>
              <a:t>ህፃኑ</a:t>
            </a:r>
            <a:r>
              <a:rPr lang="en-US" sz="2800" dirty="0" smtClean="0"/>
              <a:t> </a:t>
            </a:r>
            <a:r>
              <a:rPr lang="en-US" sz="2800" dirty="0" err="1" smtClean="0"/>
              <a:t>የሽንት</a:t>
            </a:r>
            <a:r>
              <a:rPr lang="en-US" sz="2800" dirty="0" smtClean="0"/>
              <a:t> </a:t>
            </a:r>
            <a:r>
              <a:rPr lang="en-US" sz="2800" dirty="0" err="1" smtClean="0"/>
              <a:t>ጨርቅ</a:t>
            </a:r>
            <a:r>
              <a:rPr lang="en-US" sz="2800" dirty="0" smtClean="0"/>
              <a:t> </a:t>
            </a:r>
            <a:r>
              <a:rPr lang="en-US" sz="2800" dirty="0" err="1" smtClean="0"/>
              <a:t>ማለበስና</a:t>
            </a:r>
            <a:r>
              <a:rPr lang="en-US" sz="2800" dirty="0" smtClean="0"/>
              <a:t> </a:t>
            </a:r>
            <a:r>
              <a:rPr lang="en-US" sz="2800" dirty="0" err="1" smtClean="0"/>
              <a:t>ጭንቅላቱ</a:t>
            </a:r>
            <a:r>
              <a:rPr lang="en-US" sz="2800" dirty="0" smtClean="0"/>
              <a:t> </a:t>
            </a:r>
            <a:r>
              <a:rPr lang="en-US" sz="2800" dirty="0" err="1" smtClean="0"/>
              <a:t>በኮፍያ</a:t>
            </a:r>
            <a:r>
              <a:rPr lang="en-US" sz="2800" dirty="0" smtClean="0"/>
              <a:t> </a:t>
            </a:r>
            <a:r>
              <a:rPr lang="en-US" sz="2800" dirty="0" err="1" smtClean="0"/>
              <a:t>መሸፈን</a:t>
            </a:r>
            <a:endParaRPr lang="en-US" sz="2800" dirty="0" smtClean="0"/>
          </a:p>
          <a:p>
            <a:pPr lvl="0">
              <a:buFont typeface="Wingdings" pitchFamily="2" charset="2"/>
              <a:buChar char="ü"/>
            </a:pPr>
            <a:r>
              <a:rPr lang="en-US" sz="2800" dirty="0" err="1" smtClean="0"/>
              <a:t>ህፃኑ</a:t>
            </a:r>
            <a:r>
              <a:rPr lang="en-US" sz="2800" dirty="0" smtClean="0"/>
              <a:t> </a:t>
            </a:r>
            <a:r>
              <a:rPr lang="en-US" sz="2800" dirty="0" err="1" smtClean="0"/>
              <a:t>በእናትዮው</a:t>
            </a:r>
            <a:r>
              <a:rPr lang="en-US" sz="2800" dirty="0" smtClean="0"/>
              <a:t> </a:t>
            </a:r>
            <a:r>
              <a:rPr lang="en-US" sz="2800" dirty="0" err="1" smtClean="0"/>
              <a:t>ጡቶች</a:t>
            </a:r>
            <a:r>
              <a:rPr lang="en-US" sz="2800" dirty="0" smtClean="0"/>
              <a:t> </a:t>
            </a:r>
            <a:r>
              <a:rPr lang="en-US" sz="2800" dirty="0" err="1" smtClean="0"/>
              <a:t>መሀል</a:t>
            </a:r>
            <a:r>
              <a:rPr lang="en-US" sz="2800" dirty="0" smtClean="0"/>
              <a:t> </a:t>
            </a:r>
            <a:r>
              <a:rPr lang="en-US" sz="2800" dirty="0" err="1" smtClean="0"/>
              <a:t>ማስቀመጥ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የህፃኑ </a:t>
            </a:r>
            <a:r>
              <a:rPr lang="en-US" sz="2800" dirty="0" err="1" smtClean="0"/>
              <a:t>እግርና</a:t>
            </a:r>
            <a:r>
              <a:rPr lang="en-US" sz="2800" dirty="0" smtClean="0"/>
              <a:t> </a:t>
            </a:r>
            <a:r>
              <a:rPr lang="en-US" sz="2800" dirty="0" err="1" smtClean="0"/>
              <a:t>እጅ</a:t>
            </a:r>
            <a:r>
              <a:rPr lang="en-US" sz="2800" dirty="0" smtClean="0"/>
              <a:t> </a:t>
            </a:r>
            <a:r>
              <a:rPr lang="en-US" sz="2800" dirty="0" err="1" smtClean="0"/>
              <a:t>በማጠፍ</a:t>
            </a:r>
            <a:r>
              <a:rPr lang="en-US" sz="2800" dirty="0" smtClean="0"/>
              <a:t> </a:t>
            </a:r>
            <a:r>
              <a:rPr lang="en-US" sz="2800" dirty="0" err="1" smtClean="0"/>
              <a:t>ጭንቅላቱ</a:t>
            </a:r>
            <a:r>
              <a:rPr lang="en-US" sz="2800" dirty="0" smtClean="0"/>
              <a:t> </a:t>
            </a:r>
            <a:r>
              <a:rPr lang="en-US" sz="2800" dirty="0" err="1" smtClean="0"/>
              <a:t>ወደጎን</a:t>
            </a:r>
            <a:r>
              <a:rPr lang="en-US" sz="2800" dirty="0" smtClean="0"/>
              <a:t> </a:t>
            </a:r>
            <a:r>
              <a:rPr lang="en-US" sz="2800" dirty="0" err="1" smtClean="0"/>
              <a:t>ማደርግ</a:t>
            </a:r>
            <a:endParaRPr lang="en-US" sz="2800" dirty="0" smtClean="0"/>
          </a:p>
          <a:p>
            <a:pPr lvl="0">
              <a:buFont typeface="Wingdings" pitchFamily="2" charset="2"/>
              <a:buChar char="ü"/>
            </a:pPr>
            <a:r>
              <a:rPr lang="en-US" sz="2800" dirty="0" err="1" smtClean="0"/>
              <a:t>ህፃኑ</a:t>
            </a:r>
            <a:r>
              <a:rPr lang="en-US" sz="2800" dirty="0" smtClean="0"/>
              <a:t> </a:t>
            </a:r>
            <a:r>
              <a:rPr lang="en-US" sz="2800" dirty="0" err="1" smtClean="0"/>
              <a:t>ከጆሮው</a:t>
            </a:r>
            <a:r>
              <a:rPr lang="en-US" sz="2800" dirty="0" smtClean="0"/>
              <a:t> </a:t>
            </a:r>
            <a:r>
              <a:rPr lang="en-US" sz="2800" dirty="0" err="1" smtClean="0"/>
              <a:t>ጫፍ</a:t>
            </a:r>
            <a:r>
              <a:rPr lang="en-US" sz="2800" dirty="0" smtClean="0"/>
              <a:t> </a:t>
            </a:r>
            <a:r>
              <a:rPr lang="en-US" sz="2800" dirty="0" err="1" smtClean="0"/>
              <a:t>በመጀመር</a:t>
            </a:r>
            <a:r>
              <a:rPr lang="en-US" sz="2800" dirty="0" smtClean="0"/>
              <a:t> </a:t>
            </a:r>
            <a:r>
              <a:rPr lang="en-US" sz="2800" dirty="0" err="1" smtClean="0"/>
              <a:t>በነጠላ</a:t>
            </a:r>
            <a:r>
              <a:rPr lang="en-US" sz="2800" dirty="0" smtClean="0"/>
              <a:t> </a:t>
            </a:r>
            <a:r>
              <a:rPr lang="en-US" sz="2800" dirty="0" err="1" smtClean="0"/>
              <a:t>ወይም</a:t>
            </a:r>
            <a:r>
              <a:rPr lang="en-US" sz="2800" dirty="0" smtClean="0"/>
              <a:t> </a:t>
            </a:r>
            <a:r>
              <a:rPr lang="en-US" sz="2800" dirty="0" err="1" smtClean="0"/>
              <a:t>በማዘያ</a:t>
            </a:r>
            <a:r>
              <a:rPr lang="en-US" sz="2800" dirty="0" smtClean="0"/>
              <a:t> </a:t>
            </a:r>
            <a:r>
              <a:rPr lang="en-US" sz="2800" dirty="0" err="1" smtClean="0"/>
              <a:t>ማሰር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እናትየው</a:t>
            </a:r>
            <a:r>
              <a:rPr lang="en-US" sz="2800" dirty="0" smtClean="0"/>
              <a:t> </a:t>
            </a:r>
            <a:r>
              <a:rPr lang="en-US" sz="2800" dirty="0" err="1" smtClean="0"/>
              <a:t>ጃኬት</a:t>
            </a:r>
            <a:r>
              <a:rPr lang="en-US" sz="2800" dirty="0" smtClean="0"/>
              <a:t> </a:t>
            </a:r>
            <a:r>
              <a:rPr lang="en-US" sz="2800" dirty="0" err="1" smtClean="0"/>
              <a:t>ወይም</a:t>
            </a:r>
            <a:r>
              <a:rPr lang="en-US" sz="2800" dirty="0" smtClean="0"/>
              <a:t> </a:t>
            </a:r>
            <a:r>
              <a:rPr lang="en-US" sz="2800" dirty="0" err="1" smtClean="0"/>
              <a:t>ጋቢ</a:t>
            </a:r>
            <a:r>
              <a:rPr lang="en-US" sz="2800" dirty="0" smtClean="0"/>
              <a:t> </a:t>
            </a:r>
            <a:r>
              <a:rPr lang="en-US" sz="2800" dirty="0" err="1" smtClean="0"/>
              <a:t>ከላይ</a:t>
            </a:r>
            <a:r>
              <a:rPr lang="en-US" sz="2800" dirty="0" smtClean="0"/>
              <a:t> </a:t>
            </a:r>
            <a:r>
              <a:rPr lang="en-US" sz="2800" dirty="0" err="1" smtClean="0"/>
              <a:t>እንድትደርብ</a:t>
            </a:r>
            <a:r>
              <a:rPr lang="en-US" sz="2800" dirty="0" smtClean="0"/>
              <a:t> </a:t>
            </a:r>
            <a:r>
              <a:rPr lang="en-US" sz="2800" dirty="0" err="1" smtClean="0"/>
              <a:t>ማድረግ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3152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የካንጋሮ</a:t>
            </a:r>
            <a:r>
              <a:rPr lang="en-US" b="1" dirty="0" smtClean="0"/>
              <a:t>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ቅደምተከተል</a:t>
            </a:r>
            <a:endParaRPr lang="en-US" b="1" dirty="0"/>
          </a:p>
        </p:txBody>
      </p:sp>
      <p:pic>
        <p:nvPicPr>
          <p:cNvPr id="4" name="Content Placeholder 3" descr="C:\Users\bereket\Desktop\KMC project\modified\toget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7818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781800" cy="5492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4155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ለጨቅላ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የጡት</a:t>
            </a:r>
            <a:r>
              <a:rPr lang="en-US" dirty="0" smtClean="0"/>
              <a:t> </a:t>
            </a:r>
            <a:r>
              <a:rPr lang="en-US" dirty="0" err="1" smtClean="0"/>
              <a:t>ወተት</a:t>
            </a:r>
            <a:r>
              <a:rPr lang="en-US" dirty="0" smtClean="0"/>
              <a:t> </a:t>
            </a:r>
            <a:r>
              <a:rPr lang="en-US" dirty="0" err="1" smtClean="0"/>
              <a:t>አማራጭ</a:t>
            </a:r>
            <a:r>
              <a:rPr lang="en-US" dirty="0" smtClean="0"/>
              <a:t> </a:t>
            </a:r>
            <a:r>
              <a:rPr lang="en-US" dirty="0" err="1" smtClean="0"/>
              <a:t>የሌለው</a:t>
            </a:r>
            <a:r>
              <a:rPr lang="en-US" dirty="0" smtClean="0"/>
              <a:t> </a:t>
            </a:r>
            <a:r>
              <a:rPr lang="en-US" dirty="0" err="1" smtClean="0"/>
              <a:t>ምግብ</a:t>
            </a:r>
            <a:r>
              <a:rPr lang="en-US" dirty="0" smtClean="0"/>
              <a:t> </a:t>
            </a:r>
            <a:r>
              <a:rPr lang="en-US" dirty="0" err="1" smtClean="0"/>
              <a:t>መሆኑን</a:t>
            </a:r>
            <a:r>
              <a:rPr lang="en-US" dirty="0" smtClean="0"/>
              <a:t> </a:t>
            </a:r>
            <a:r>
              <a:rPr lang="en-US" dirty="0" err="1" smtClean="0"/>
              <a:t>ለእናትዮው</a:t>
            </a:r>
            <a:r>
              <a:rPr lang="en-US" dirty="0" smtClean="0"/>
              <a:t> </a:t>
            </a:r>
            <a:r>
              <a:rPr lang="en-US" dirty="0" err="1" smtClean="0"/>
              <a:t>ማስተማር</a:t>
            </a:r>
            <a:r>
              <a:rPr lang="en-US" dirty="0" smtClean="0"/>
              <a:t> </a:t>
            </a:r>
            <a:r>
              <a:rPr lang="en-US" dirty="0" err="1" smtClean="0"/>
              <a:t>ያሰፈልጋል</a:t>
            </a:r>
            <a:r>
              <a:rPr lang="en-US" dirty="0" smtClean="0"/>
              <a:t>፡፡ዝቅተኛ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ያላቸው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ከተወለዱ</a:t>
            </a:r>
            <a:r>
              <a:rPr lang="en-US" dirty="0" smtClean="0"/>
              <a:t> </a:t>
            </a:r>
            <a:r>
              <a:rPr lang="en-US" dirty="0" err="1" smtClean="0"/>
              <a:t>በመጀመሪያ</a:t>
            </a:r>
            <a:r>
              <a:rPr lang="en-US" dirty="0" smtClean="0"/>
              <a:t> </a:t>
            </a:r>
            <a:r>
              <a:rPr lang="en-US" dirty="0" err="1" smtClean="0"/>
              <a:t>ጥቂት</a:t>
            </a:r>
            <a:r>
              <a:rPr lang="en-US" dirty="0" smtClean="0"/>
              <a:t> </a:t>
            </a:r>
            <a:r>
              <a:rPr lang="en-US" dirty="0" err="1" smtClean="0"/>
              <a:t>ቀናት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ለመጠባት</a:t>
            </a:r>
            <a:r>
              <a:rPr lang="en-US" dirty="0" smtClean="0"/>
              <a:t> </a:t>
            </a:r>
            <a:r>
              <a:rPr lang="en-US" dirty="0" err="1" smtClean="0"/>
              <a:t>ክህሎትም</a:t>
            </a:r>
            <a:r>
              <a:rPr lang="en-US" dirty="0" smtClean="0"/>
              <a:t> </a:t>
            </a:r>
            <a:r>
              <a:rPr lang="en-US" dirty="0" err="1" smtClean="0"/>
              <a:t>ሆነ</a:t>
            </a:r>
            <a:r>
              <a:rPr lang="en-US" dirty="0" smtClean="0"/>
              <a:t> </a:t>
            </a:r>
            <a:r>
              <a:rPr lang="en-US" dirty="0" err="1" smtClean="0"/>
              <a:t>አቅም</a:t>
            </a:r>
            <a:r>
              <a:rPr lang="en-US" dirty="0" smtClean="0"/>
              <a:t> </a:t>
            </a:r>
            <a:r>
              <a:rPr lang="en-US" dirty="0" err="1" smtClean="0"/>
              <a:t>ሊኖራቸው</a:t>
            </a:r>
            <a:r>
              <a:rPr lang="en-US" dirty="0" smtClean="0"/>
              <a:t> </a:t>
            </a:r>
            <a:r>
              <a:rPr lang="en-US" dirty="0" err="1" smtClean="0"/>
              <a:t>ስለማይል</a:t>
            </a:r>
            <a:r>
              <a:rPr lang="en-US" dirty="0" smtClean="0"/>
              <a:t> </a:t>
            </a:r>
            <a:r>
              <a:rPr lang="en-US" dirty="0" err="1" smtClean="0"/>
              <a:t>እናቶች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ለማጥባት</a:t>
            </a:r>
            <a:r>
              <a:rPr lang="en-US" dirty="0" smtClean="0"/>
              <a:t> </a:t>
            </a:r>
            <a:r>
              <a:rPr lang="en-US" dirty="0" err="1" smtClean="0"/>
              <a:t>በሚሞከሩ</a:t>
            </a:r>
            <a:r>
              <a:rPr lang="en-US" dirty="0" smtClean="0"/>
              <a:t> </a:t>
            </a:r>
            <a:r>
              <a:rPr lang="en-US" dirty="0" err="1" smtClean="0"/>
              <a:t>ግዜ</a:t>
            </a:r>
            <a:r>
              <a:rPr lang="en-US" dirty="0" smtClean="0"/>
              <a:t> </a:t>
            </a:r>
            <a:r>
              <a:rPr lang="en-US" dirty="0" err="1" smtClean="0"/>
              <a:t>ተጨማሪ</a:t>
            </a:r>
            <a:r>
              <a:rPr lang="en-US" dirty="0" smtClean="0"/>
              <a:t> </a:t>
            </a:r>
            <a:r>
              <a:rPr lang="en-US" dirty="0" err="1" smtClean="0"/>
              <a:t>እርዳታና</a:t>
            </a:r>
            <a:r>
              <a:rPr lang="en-US" dirty="0" smtClean="0"/>
              <a:t> </a:t>
            </a:r>
            <a:r>
              <a:rPr lang="en-US" dirty="0" err="1" smtClean="0"/>
              <a:t>ማበረታታት</a:t>
            </a:r>
            <a:r>
              <a:rPr lang="en-US" dirty="0" smtClean="0"/>
              <a:t> </a:t>
            </a:r>
            <a:r>
              <a:rPr lang="en-US" dirty="0" err="1" smtClean="0"/>
              <a:t>ስለሚያስፍልጋችው</a:t>
            </a:r>
            <a:r>
              <a:rPr lang="en-US" dirty="0" smtClean="0"/>
              <a:t> </a:t>
            </a:r>
            <a:r>
              <a:rPr lang="en-US" dirty="0" err="1" smtClean="0"/>
              <a:t>ከታች</a:t>
            </a:r>
            <a:r>
              <a:rPr lang="en-US" dirty="0" smtClean="0"/>
              <a:t> </a:t>
            </a:r>
            <a:r>
              <a:rPr lang="en-US" dirty="0" err="1" smtClean="0"/>
              <a:t>የተዘረዘሩትን</a:t>
            </a:r>
            <a:r>
              <a:rPr lang="en-US" dirty="0" smtClean="0"/>
              <a:t> </a:t>
            </a:r>
            <a:r>
              <a:rPr lang="en-US" dirty="0" err="1" smtClean="0"/>
              <a:t>ነጥቦች</a:t>
            </a:r>
            <a:r>
              <a:rPr lang="en-US" dirty="0" smtClean="0"/>
              <a:t> </a:t>
            </a:r>
            <a:r>
              <a:rPr lang="en-US" dirty="0" err="1" smtClean="0"/>
              <a:t>መተግበር</a:t>
            </a:r>
            <a:r>
              <a:rPr lang="en-US" dirty="0" smtClean="0"/>
              <a:t> </a:t>
            </a:r>
            <a:r>
              <a:rPr lang="en-US" dirty="0" err="1" smtClean="0"/>
              <a:t>ያስፈልጋል</a:t>
            </a:r>
            <a:r>
              <a:rPr lang="en-US" dirty="0" smtClean="0"/>
              <a:t>፤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7724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pic>
        <p:nvPicPr>
          <p:cNvPr id="4" name="Content Placeholder 3" descr="C:\Users\bereket\Desktop\KMC project\modified\image 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560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67056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47015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በመጀመሪያ</a:t>
            </a:r>
            <a:r>
              <a:rPr lang="en-US" dirty="0" smtClean="0"/>
              <a:t> </a:t>
            </a:r>
            <a:r>
              <a:rPr lang="en-US" dirty="0" err="1" smtClean="0"/>
              <a:t>እናትየው</a:t>
            </a:r>
            <a:r>
              <a:rPr lang="en-US" dirty="0" smtClean="0"/>
              <a:t> </a:t>
            </a:r>
            <a:r>
              <a:rPr lang="en-US" dirty="0" err="1" smtClean="0"/>
              <a:t>እጇን</a:t>
            </a:r>
            <a:r>
              <a:rPr lang="en-US" dirty="0" smtClean="0"/>
              <a:t> </a:t>
            </a:r>
            <a:r>
              <a:rPr lang="en-US" dirty="0" err="1" smtClean="0"/>
              <a:t>በውሃና</a:t>
            </a:r>
            <a:r>
              <a:rPr lang="en-US" dirty="0" smtClean="0"/>
              <a:t> </a:t>
            </a:r>
            <a:r>
              <a:rPr lang="en-US" dirty="0" err="1" smtClean="0"/>
              <a:t>በሳሙና</a:t>
            </a:r>
            <a:r>
              <a:rPr lang="en-US" dirty="0" smtClean="0"/>
              <a:t> </a:t>
            </a:r>
            <a:r>
              <a:rPr lang="en-US" dirty="0" err="1" smtClean="0"/>
              <a:t>በደንብ</a:t>
            </a:r>
            <a:r>
              <a:rPr lang="en-US" dirty="0" smtClean="0"/>
              <a:t> </a:t>
            </a:r>
            <a:r>
              <a:rPr lang="en-US" dirty="0" err="1" smtClean="0"/>
              <a:t>እንድታጠብ</a:t>
            </a:r>
            <a:r>
              <a:rPr lang="en-US" dirty="0" smtClean="0"/>
              <a:t> </a:t>
            </a:r>
            <a:r>
              <a:rPr lang="en-US" dirty="0" err="1" smtClean="0"/>
              <a:t>ማድርግ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ቀጥሎ</a:t>
            </a:r>
            <a:r>
              <a:rPr lang="en-US" dirty="0" smtClean="0"/>
              <a:t> </a:t>
            </a:r>
            <a:r>
              <a:rPr lang="en-US" dirty="0" err="1" smtClean="0"/>
              <a:t>መደገፊያ</a:t>
            </a:r>
            <a:r>
              <a:rPr lang="en-US" dirty="0" smtClean="0"/>
              <a:t> </a:t>
            </a:r>
            <a:r>
              <a:rPr lang="en-US" dirty="0" err="1" smtClean="0"/>
              <a:t>ያለው</a:t>
            </a:r>
            <a:r>
              <a:rPr lang="en-US" dirty="0" smtClean="0"/>
              <a:t> </a:t>
            </a:r>
            <a:r>
              <a:rPr lang="en-US" dirty="0" err="1" smtClean="0"/>
              <a:t>ወንበር</a:t>
            </a:r>
            <a:r>
              <a:rPr lang="en-US" dirty="0" smtClean="0"/>
              <a:t> </a:t>
            </a:r>
            <a:r>
              <a:rPr lang="en-US" dirty="0" err="1" smtClean="0"/>
              <a:t>ላይ</a:t>
            </a:r>
            <a:r>
              <a:rPr lang="en-US" dirty="0" smtClean="0"/>
              <a:t> </a:t>
            </a:r>
            <a:r>
              <a:rPr lang="en-US" dirty="0" err="1" smtClean="0"/>
              <a:t>እግሮቿ</a:t>
            </a:r>
            <a:r>
              <a:rPr lang="en-US" dirty="0" smtClean="0"/>
              <a:t> </a:t>
            </a:r>
            <a:r>
              <a:rPr lang="en-US" dirty="0" err="1" smtClean="0"/>
              <a:t>ሳይንጠለጠሉ</a:t>
            </a:r>
            <a:r>
              <a:rPr lang="en-US" dirty="0" smtClean="0"/>
              <a:t> </a:t>
            </a:r>
            <a:r>
              <a:rPr lang="en-US" dirty="0" err="1" smtClean="0"/>
              <a:t>ተደግፋ</a:t>
            </a:r>
            <a:r>
              <a:rPr lang="en-US" dirty="0" smtClean="0"/>
              <a:t> </a:t>
            </a:r>
            <a:r>
              <a:rPr lang="en-US" dirty="0" err="1" smtClean="0"/>
              <a:t>እንድትቀመጥ</a:t>
            </a:r>
            <a:r>
              <a:rPr lang="en-US" dirty="0" smtClean="0"/>
              <a:t> </a:t>
            </a:r>
            <a:r>
              <a:rPr lang="en-US" dirty="0" err="1" smtClean="0"/>
              <a:t>ማድርግ</a:t>
            </a:r>
            <a:r>
              <a:rPr lang="en-US" dirty="0" smtClean="0"/>
              <a:t>(</a:t>
            </a:r>
            <a:r>
              <a:rPr lang="en-US" dirty="0" err="1" smtClean="0"/>
              <a:t>በሚመቻት</a:t>
            </a:r>
            <a:r>
              <a:rPr lang="en-US" dirty="0" smtClean="0"/>
              <a:t> </a:t>
            </a:r>
            <a:r>
              <a:rPr lang="en-US" dirty="0" err="1" smtClean="0"/>
              <a:t>አቀማመጥ</a:t>
            </a:r>
            <a:r>
              <a:rPr lang="en-US" dirty="0" smtClean="0"/>
              <a:t> </a:t>
            </a:r>
            <a:r>
              <a:rPr lang="en-US" dirty="0" err="1" smtClean="0"/>
              <a:t>መቀመጥ</a:t>
            </a:r>
            <a:r>
              <a:rPr lang="en-US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ከዚያ</a:t>
            </a:r>
            <a:r>
              <a:rPr lang="en-US" dirty="0" smtClean="0"/>
              <a:t> </a:t>
            </a:r>
            <a:r>
              <a:rPr lang="en-US" dirty="0" err="1" smtClean="0"/>
              <a:t>የኬኤምሲ</a:t>
            </a:r>
            <a:r>
              <a:rPr lang="en-US" dirty="0" smtClean="0"/>
              <a:t> </a:t>
            </a:r>
            <a:r>
              <a:rPr lang="en-US" dirty="0" err="1" smtClean="0"/>
              <a:t>ማዘያውን</a:t>
            </a:r>
            <a:r>
              <a:rPr lang="en-US" dirty="0" smtClean="0"/>
              <a:t>(</a:t>
            </a:r>
            <a:r>
              <a:rPr lang="en-US" dirty="0" err="1" smtClean="0"/>
              <a:t>ነጠላ</a:t>
            </a:r>
            <a:r>
              <a:rPr lang="en-US" dirty="0" smtClean="0"/>
              <a:t>) </a:t>
            </a:r>
            <a:r>
              <a:rPr lang="en-US" dirty="0" err="1" smtClean="0"/>
              <a:t>መፍታትና</a:t>
            </a:r>
            <a:r>
              <a:rPr lang="en-US" dirty="0" smtClean="0"/>
              <a:t> </a:t>
            </a:r>
            <a:r>
              <a:rPr lang="en-US" dirty="0" err="1" smtClean="0"/>
              <a:t>ህፃኑን</a:t>
            </a:r>
            <a:r>
              <a:rPr lang="en-US" dirty="0" smtClean="0"/>
              <a:t> </a:t>
            </a:r>
            <a:r>
              <a:rPr lang="en-US" dirty="0" err="1" smtClean="0"/>
              <a:t>በጎን</a:t>
            </a:r>
            <a:r>
              <a:rPr lang="en-US" dirty="0" smtClean="0"/>
              <a:t> </a:t>
            </a:r>
            <a:r>
              <a:rPr lang="en-US" dirty="0" err="1" smtClean="0"/>
              <a:t>አንሰሸራቶ</a:t>
            </a:r>
            <a:r>
              <a:rPr lang="en-US" dirty="0" smtClean="0"/>
              <a:t> </a:t>
            </a:r>
            <a:r>
              <a:rPr lang="en-US" dirty="0" err="1" smtClean="0"/>
              <a:t>በደንብ</a:t>
            </a:r>
            <a:r>
              <a:rPr lang="en-US" dirty="0" smtClean="0"/>
              <a:t> </a:t>
            </a:r>
            <a:r>
              <a:rPr lang="en-US" dirty="0" err="1" smtClean="0"/>
              <a:t>መያዝ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የጡት</a:t>
            </a:r>
            <a:r>
              <a:rPr lang="en-US" dirty="0" smtClean="0"/>
              <a:t> </a:t>
            </a:r>
            <a:r>
              <a:rPr lang="en-US" dirty="0" err="1" smtClean="0"/>
              <a:t>ጫፍ</a:t>
            </a:r>
            <a:r>
              <a:rPr lang="en-US" dirty="0" smtClean="0"/>
              <a:t> </a:t>
            </a:r>
            <a:r>
              <a:rPr lang="en-US" dirty="0" err="1" smtClean="0"/>
              <a:t>በመነካካት</a:t>
            </a:r>
            <a:r>
              <a:rPr lang="en-US" dirty="0" smtClean="0"/>
              <a:t> </a:t>
            </a:r>
            <a:r>
              <a:rPr lang="en-US" dirty="0" err="1" smtClean="0"/>
              <a:t>እነዲነቃቃ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ስንሰጥ</a:t>
            </a:r>
            <a:r>
              <a:rPr lang="en-US" dirty="0" smtClean="0"/>
              <a:t> </a:t>
            </a:r>
            <a:r>
              <a:rPr lang="en-US" dirty="0" err="1" smtClean="0"/>
              <a:t>አቀማመጡና</a:t>
            </a:r>
            <a:r>
              <a:rPr lang="en-US" dirty="0" smtClean="0"/>
              <a:t> </a:t>
            </a:r>
            <a:r>
              <a:rPr lang="en-US" dirty="0" err="1" smtClean="0"/>
              <a:t>ጭንቅላቱ</a:t>
            </a:r>
            <a:r>
              <a:rPr lang="en-US" dirty="0" smtClean="0"/>
              <a:t> </a:t>
            </a:r>
            <a:r>
              <a:rPr lang="en-US" dirty="0" err="1" smtClean="0"/>
              <a:t>ደግፈን</a:t>
            </a:r>
            <a:r>
              <a:rPr lang="en-US" dirty="0" smtClean="0"/>
              <a:t> </a:t>
            </a:r>
            <a:r>
              <a:rPr lang="en-US" dirty="0" err="1" smtClean="0"/>
              <a:t>በምንይዝበት</a:t>
            </a:r>
            <a:r>
              <a:rPr lang="en-US" dirty="0" smtClean="0"/>
              <a:t> </a:t>
            </a:r>
            <a:r>
              <a:rPr lang="en-US" dirty="0" err="1" smtClean="0"/>
              <a:t>ጊዜ</a:t>
            </a:r>
            <a:r>
              <a:rPr lang="en-US" dirty="0" smtClean="0"/>
              <a:t> </a:t>
            </a:r>
            <a:r>
              <a:rPr lang="en-US" dirty="0" err="1" smtClean="0"/>
              <a:t>ተጨማሪ</a:t>
            </a:r>
            <a:r>
              <a:rPr lang="en-US" dirty="0" smtClean="0"/>
              <a:t> </a:t>
            </a:r>
            <a:r>
              <a:rPr lang="en-US" dirty="0" err="1" smtClean="0"/>
              <a:t>ትኩረት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77724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pic>
        <p:nvPicPr>
          <p:cNvPr id="4" name="Content Placeholder 3" descr="C:\Users\bereket\Desktop\KMC project\modified\image 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705600" cy="4772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8580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470150"/>
          </a:xfrm>
        </p:spPr>
        <p:txBody>
          <a:bodyPr/>
          <a:lstStyle/>
          <a:p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ጡቱን</a:t>
            </a:r>
            <a:r>
              <a:rPr lang="en-US" dirty="0" smtClean="0"/>
              <a:t> </a:t>
            </a:r>
            <a:r>
              <a:rPr lang="en-US" dirty="0" err="1" smtClean="0"/>
              <a:t>ቶሎ</a:t>
            </a:r>
            <a:r>
              <a:rPr lang="en-US" dirty="0" smtClean="0"/>
              <a:t> </a:t>
            </a:r>
            <a:r>
              <a:rPr lang="en-US" dirty="0" err="1" smtClean="0"/>
              <a:t>እነዲልስና</a:t>
            </a:r>
            <a:r>
              <a:rPr lang="en-US" dirty="0" smtClean="0"/>
              <a:t> </a:t>
            </a:r>
            <a:r>
              <a:rPr lang="en-US" dirty="0" err="1" smtClean="0"/>
              <a:t>መጥባት</a:t>
            </a:r>
            <a:r>
              <a:rPr lang="en-US" dirty="0" smtClean="0"/>
              <a:t> </a:t>
            </a:r>
            <a:r>
              <a:rPr lang="en-US" dirty="0" err="1" smtClean="0"/>
              <a:t>እንዲጀምር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የእናትዮው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በማለብ</a:t>
            </a:r>
            <a:r>
              <a:rPr lang="en-US" dirty="0" smtClean="0"/>
              <a:t> </a:t>
            </a:r>
            <a:r>
              <a:rPr lang="en-US" dirty="0" err="1" smtClean="0"/>
              <a:t>ወተቱ</a:t>
            </a:r>
            <a:r>
              <a:rPr lang="en-US" dirty="0" smtClean="0"/>
              <a:t> </a:t>
            </a:r>
            <a:r>
              <a:rPr lang="en-US" dirty="0" err="1" smtClean="0"/>
              <a:t>ወደ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ጫፍ</a:t>
            </a:r>
            <a:r>
              <a:rPr lang="en-US" dirty="0" smtClean="0"/>
              <a:t> </a:t>
            </a:r>
            <a:r>
              <a:rPr lang="en-US" dirty="0" err="1" smtClean="0"/>
              <a:t>እነዲፈስ</a:t>
            </a:r>
            <a:r>
              <a:rPr lang="en-US" dirty="0" smtClean="0"/>
              <a:t> </a:t>
            </a:r>
            <a:r>
              <a:rPr lang="en-US" dirty="0" err="1" smtClean="0"/>
              <a:t>ማደረግ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ከእንቅልፍ</a:t>
            </a:r>
            <a:r>
              <a:rPr lang="en-US" dirty="0" smtClean="0"/>
              <a:t> </a:t>
            </a:r>
            <a:r>
              <a:rPr lang="en-US" dirty="0" err="1" smtClean="0"/>
              <a:t>መቀስቀስ</a:t>
            </a:r>
            <a:r>
              <a:rPr lang="en-US" dirty="0" smtClean="0"/>
              <a:t> </a:t>
            </a:r>
            <a:r>
              <a:rPr lang="en-US" dirty="0" err="1" smtClean="0"/>
              <a:t>ሌላኛው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እነዲጠባ</a:t>
            </a:r>
            <a:r>
              <a:rPr lang="en-US" dirty="0" smtClean="0"/>
              <a:t> </a:t>
            </a:r>
            <a:r>
              <a:rPr lang="en-US" dirty="0" err="1" smtClean="0"/>
              <a:t>ማድረግና</a:t>
            </a:r>
            <a:r>
              <a:rPr lang="en-US" dirty="0" smtClean="0"/>
              <a:t> የህፃኑ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አወሳሰድ</a:t>
            </a:r>
            <a:r>
              <a:rPr lang="en-US" dirty="0" smtClean="0"/>
              <a:t> </a:t>
            </a:r>
            <a:r>
              <a:rPr lang="en-US" dirty="0" err="1" smtClean="0"/>
              <a:t>ማመዛዘን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መሳብ</a:t>
            </a:r>
            <a:r>
              <a:rPr lang="en-US" dirty="0" smtClean="0"/>
              <a:t> </a:t>
            </a:r>
            <a:r>
              <a:rPr lang="en-US" dirty="0" err="1" smtClean="0"/>
              <a:t>ለማይችሉ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በማለብ</a:t>
            </a:r>
            <a:r>
              <a:rPr lang="en-US" dirty="0" smtClean="0"/>
              <a:t>  </a:t>
            </a:r>
            <a:r>
              <a:rPr lang="en-US" dirty="0" err="1" smtClean="0"/>
              <a:t>በኩባያ</a:t>
            </a:r>
            <a:r>
              <a:rPr lang="en-US" dirty="0" smtClean="0"/>
              <a:t>(</a:t>
            </a:r>
            <a:r>
              <a:rPr lang="en-US" dirty="0" err="1" smtClean="0"/>
              <a:t>በአፍንጫ</a:t>
            </a:r>
            <a:r>
              <a:rPr lang="en-US" dirty="0" smtClean="0"/>
              <a:t> </a:t>
            </a:r>
            <a:r>
              <a:rPr lang="en-US" dirty="0" err="1" smtClean="0"/>
              <a:t>በሚገባ</a:t>
            </a:r>
            <a:r>
              <a:rPr lang="en-US" dirty="0" smtClean="0"/>
              <a:t> </a:t>
            </a:r>
            <a:r>
              <a:rPr lang="en-US" dirty="0" err="1" smtClean="0"/>
              <a:t>ቱቦ</a:t>
            </a:r>
            <a:r>
              <a:rPr lang="en-US" dirty="0" smtClean="0"/>
              <a:t> ) </a:t>
            </a:r>
            <a:r>
              <a:rPr lang="en-US" dirty="0" err="1" smtClean="0"/>
              <a:t>መመገብ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ጨረሻም</a:t>
            </a:r>
            <a:r>
              <a:rPr lang="en-US" dirty="0" smtClean="0"/>
              <a:t> </a:t>
            </a:r>
            <a:r>
              <a:rPr lang="en-US" dirty="0" err="1" smtClean="0"/>
              <a:t>ህፃኑን</a:t>
            </a:r>
            <a:r>
              <a:rPr lang="en-US" dirty="0" smtClean="0"/>
              <a:t> </a:t>
            </a:r>
            <a:r>
              <a:rPr lang="en-US" dirty="0" err="1" smtClean="0"/>
              <a:t>አስገስቶ</a:t>
            </a:r>
            <a:r>
              <a:rPr lang="en-US" dirty="0" smtClean="0"/>
              <a:t> </a:t>
            </a:r>
            <a:r>
              <a:rPr lang="en-US" dirty="0" err="1" smtClean="0"/>
              <a:t>መልሶ</a:t>
            </a:r>
            <a:r>
              <a:rPr lang="en-US" dirty="0" smtClean="0"/>
              <a:t> </a:t>
            </a:r>
            <a:r>
              <a:rPr lang="en-US" dirty="0" err="1" smtClean="0"/>
              <a:t>ማቀፍ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364163"/>
          </a:xfrm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7467600" cy="473075"/>
          </a:xfrm>
        </p:spPr>
        <p:txBody>
          <a:bodyPr/>
          <a:lstStyle/>
          <a:p>
            <a:r>
              <a:rPr lang="en-US" dirty="0" smtClean="0"/>
              <a:t>HUCHMS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የካንጋሮ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እናት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ክብካቤ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የምክር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አገልግሎት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መስጫ</a:t>
            </a:r>
            <a:r>
              <a:rPr lang="en-US" sz="3600" b="1" dirty="0" smtClean="0"/>
              <a:t>   </a:t>
            </a:r>
            <a:r>
              <a:rPr lang="en-US" sz="3600" b="1" dirty="0" err="1" smtClean="0"/>
              <a:t>ቻርት</a:t>
            </a:r>
            <a:endParaRPr lang="en-US" sz="3600" b="1" dirty="0"/>
          </a:p>
        </p:txBody>
      </p:sp>
      <p:pic>
        <p:nvPicPr>
          <p:cNvPr id="4" name="Content Placeholder 3" descr="C:\Users\bereket\Desktop\KMC project\modified\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3" y="1600200"/>
            <a:ext cx="610633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705600" cy="36512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ህፃኑን</a:t>
            </a:r>
            <a:r>
              <a:rPr lang="en-US" b="1" dirty="0" smtClean="0"/>
              <a:t> </a:t>
            </a:r>
            <a:r>
              <a:rPr lang="en-US" b="1" dirty="0" err="1" smtClean="0"/>
              <a:t>ጡት</a:t>
            </a:r>
            <a:r>
              <a:rPr lang="en-US" b="1" dirty="0" smtClean="0"/>
              <a:t> </a:t>
            </a:r>
            <a:r>
              <a:rPr lang="en-US" b="1" dirty="0" err="1" smtClean="0"/>
              <a:t>ማጥባት</a:t>
            </a:r>
            <a:endParaRPr lang="en-US" dirty="0"/>
          </a:p>
        </p:txBody>
      </p:sp>
      <p:pic>
        <p:nvPicPr>
          <p:cNvPr id="4" name="Content Placeholder 3" descr="C:\Users\bereket\Desktop\KMC project\modified\image 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799"/>
            <a:ext cx="1600200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ereket\Desktop\KMC project\modified\breast feed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50292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990600" y="6096000"/>
            <a:ext cx="7239000" cy="6254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225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የህፃኑ </a:t>
            </a:r>
            <a:r>
              <a:rPr lang="en-US" b="1" dirty="0" err="1" smtClean="0"/>
              <a:t>ሁኔታ</a:t>
            </a:r>
            <a:r>
              <a:rPr lang="en-US" b="1" dirty="0" smtClean="0"/>
              <a:t> </a:t>
            </a:r>
            <a:r>
              <a:rPr lang="en-US" b="1" dirty="0" err="1" smtClean="0"/>
              <a:t>መከታተል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ዝቅተኛ</a:t>
            </a:r>
            <a:r>
              <a:rPr lang="en-US" dirty="0" smtClean="0"/>
              <a:t>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ያላቸው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ተጨማሪ</a:t>
            </a:r>
            <a:r>
              <a:rPr lang="en-US" dirty="0" smtClean="0"/>
              <a:t> </a:t>
            </a:r>
            <a:r>
              <a:rPr lang="en-US" dirty="0" err="1" smtClean="0"/>
              <a:t>እንክብካቤ</a:t>
            </a:r>
            <a:r>
              <a:rPr lang="en-US" dirty="0" smtClean="0"/>
              <a:t> </a:t>
            </a:r>
            <a:r>
              <a:rPr lang="en-US" dirty="0" err="1" smtClean="0"/>
              <a:t>ሰለሚያስፈልጋቸው</a:t>
            </a:r>
            <a:r>
              <a:rPr lang="en-US" dirty="0" smtClean="0"/>
              <a:t> </a:t>
            </a:r>
            <a:r>
              <a:rPr lang="en-US" dirty="0" err="1" smtClean="0"/>
              <a:t>መደበኛ</a:t>
            </a:r>
            <a:r>
              <a:rPr lang="en-US" dirty="0" smtClean="0"/>
              <a:t>  </a:t>
            </a:r>
            <a:r>
              <a:rPr lang="en-US" dirty="0" err="1" smtClean="0"/>
              <a:t>ክትትል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r>
              <a:rPr lang="en-US" dirty="0" smtClean="0"/>
              <a:t>  </a:t>
            </a:r>
            <a:r>
              <a:rPr lang="en-US" dirty="0" err="1" smtClean="0"/>
              <a:t>ያስፈልጋል</a:t>
            </a:r>
            <a:r>
              <a:rPr lang="en-US" dirty="0" smtClean="0"/>
              <a:t>፡፡ ዝቅተኛ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ያላቸው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 </a:t>
            </a:r>
            <a:r>
              <a:rPr lang="en-US" dirty="0" err="1" smtClean="0"/>
              <a:t>ሁኔታቸው</a:t>
            </a:r>
            <a:r>
              <a:rPr lang="en-US" dirty="0" smtClean="0"/>
              <a:t> </a:t>
            </a:r>
            <a:r>
              <a:rPr lang="en-US" dirty="0" err="1" smtClean="0"/>
              <a:t>በአጭር</a:t>
            </a:r>
            <a:r>
              <a:rPr lang="en-US" dirty="0" smtClean="0"/>
              <a:t>  </a:t>
            </a:r>
            <a:r>
              <a:rPr lang="en-US" dirty="0" err="1" smtClean="0"/>
              <a:t>ግዜ</a:t>
            </a:r>
            <a:r>
              <a:rPr lang="en-US" dirty="0" smtClean="0"/>
              <a:t> </a:t>
            </a:r>
            <a:r>
              <a:rPr lang="en-US" dirty="0" err="1" smtClean="0"/>
              <a:t>ሊቀየር</a:t>
            </a:r>
            <a:r>
              <a:rPr lang="en-US" dirty="0" smtClean="0"/>
              <a:t> </a:t>
            </a:r>
            <a:r>
              <a:rPr lang="en-US" dirty="0" err="1" smtClean="0"/>
              <a:t>ስለሚችል</a:t>
            </a:r>
            <a:r>
              <a:rPr lang="en-US" dirty="0" smtClean="0"/>
              <a:t>  </a:t>
            </a:r>
            <a:r>
              <a:rPr lang="en-US" dirty="0" err="1" smtClean="0"/>
              <a:t>ከወትሮ</a:t>
            </a:r>
            <a:r>
              <a:rPr lang="en-US" dirty="0" smtClean="0"/>
              <a:t> </a:t>
            </a:r>
            <a:r>
              <a:rPr lang="en-US" dirty="0" err="1" smtClean="0"/>
              <a:t>የተለየ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 </a:t>
            </a:r>
            <a:r>
              <a:rPr lang="en-US" dirty="0" err="1" smtClean="0"/>
              <a:t>ካለ</a:t>
            </a:r>
            <a:r>
              <a:rPr lang="en-US" dirty="0" smtClean="0"/>
              <a:t> </a:t>
            </a:r>
            <a:r>
              <a:rPr lang="en-US" dirty="0" err="1" smtClean="0"/>
              <a:t>ቶሎ</a:t>
            </a:r>
            <a:r>
              <a:rPr lang="en-US" dirty="0" smtClean="0"/>
              <a:t> </a:t>
            </a:r>
            <a:r>
              <a:rPr lang="en-US" dirty="0" err="1" smtClean="0"/>
              <a:t>ማሳወቅና</a:t>
            </a:r>
            <a:r>
              <a:rPr lang="en-US" dirty="0" smtClean="0"/>
              <a:t> </a:t>
            </a:r>
            <a:r>
              <a:rPr lang="en-US" dirty="0" err="1" smtClean="0"/>
              <a:t>ፈጣን</a:t>
            </a:r>
            <a:r>
              <a:rPr lang="en-US" dirty="0" smtClean="0"/>
              <a:t> </a:t>
            </a:r>
            <a:r>
              <a:rPr lang="en-US" dirty="0" err="1" smtClean="0"/>
              <a:t>በእርምጃ</a:t>
            </a:r>
            <a:r>
              <a:rPr lang="en-US" dirty="0" smtClean="0"/>
              <a:t>  </a:t>
            </a:r>
            <a:r>
              <a:rPr lang="en-US" dirty="0" err="1" smtClean="0"/>
              <a:t>በመውሰድ</a:t>
            </a:r>
            <a:r>
              <a:rPr lang="en-US" dirty="0" smtClean="0"/>
              <a:t> </a:t>
            </a:r>
            <a:r>
              <a:rPr lang="en-US" dirty="0" err="1" smtClean="0"/>
              <a:t>የህፃኑን</a:t>
            </a:r>
            <a:r>
              <a:rPr lang="en-US" dirty="0" smtClean="0"/>
              <a:t> </a:t>
            </a:r>
            <a:r>
              <a:rPr lang="en-US" dirty="0" err="1" smtClean="0"/>
              <a:t>ሂወት</a:t>
            </a:r>
            <a:r>
              <a:rPr lang="en-US" dirty="0" smtClean="0"/>
              <a:t> </a:t>
            </a:r>
            <a:r>
              <a:rPr lang="en-US" dirty="0" err="1" smtClean="0"/>
              <a:t>መታደግ</a:t>
            </a:r>
            <a:r>
              <a:rPr lang="en-US" dirty="0" smtClean="0"/>
              <a:t> </a:t>
            </a:r>
            <a:r>
              <a:rPr lang="en-US" dirty="0" err="1" smtClean="0"/>
              <a:t>ተገቢ</a:t>
            </a:r>
            <a:r>
              <a:rPr lang="en-US" dirty="0" smtClean="0"/>
              <a:t> </a:t>
            </a:r>
            <a:r>
              <a:rPr lang="en-US" dirty="0" err="1" smtClean="0"/>
              <a:t>ነው</a:t>
            </a:r>
            <a:r>
              <a:rPr lang="en-US" dirty="0" smtClean="0"/>
              <a:t>፡፡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ቢያንስ</a:t>
            </a:r>
            <a:r>
              <a:rPr lang="en-US" dirty="0" smtClean="0"/>
              <a:t> </a:t>
            </a:r>
            <a:r>
              <a:rPr lang="en-US" dirty="0" err="1" smtClean="0"/>
              <a:t>በአንድ</a:t>
            </a:r>
            <a:r>
              <a:rPr lang="en-US" dirty="0" smtClean="0"/>
              <a:t> </a:t>
            </a:r>
            <a:r>
              <a:rPr lang="en-US" dirty="0" err="1" smtClean="0"/>
              <a:t>ፈረቃ</a:t>
            </a:r>
            <a:r>
              <a:rPr lang="en-US" dirty="0" smtClean="0"/>
              <a:t> </a:t>
            </a:r>
            <a:r>
              <a:rPr lang="en-US" dirty="0" err="1" smtClean="0"/>
              <a:t>ውሰጥ</a:t>
            </a:r>
            <a:r>
              <a:rPr lang="en-US" dirty="0" smtClean="0"/>
              <a:t> </a:t>
            </a:r>
            <a:r>
              <a:rPr lang="en-US" dirty="0" err="1" smtClean="0"/>
              <a:t>አንድ</a:t>
            </a:r>
            <a:r>
              <a:rPr lang="en-US" dirty="0" smtClean="0"/>
              <a:t> </a:t>
            </a:r>
            <a:r>
              <a:rPr lang="en-US" dirty="0" err="1" smtClean="0"/>
              <a:t>ግዜ</a:t>
            </a:r>
            <a:r>
              <a:rPr lang="en-US" dirty="0" smtClean="0"/>
              <a:t> </a:t>
            </a:r>
            <a:r>
              <a:rPr lang="en-US" dirty="0" err="1" smtClean="0"/>
              <a:t>መመርመር</a:t>
            </a:r>
            <a:r>
              <a:rPr lang="en-US" dirty="0" smtClean="0"/>
              <a:t> </a:t>
            </a:r>
            <a:r>
              <a:rPr lang="en-US" dirty="0" err="1" smtClean="0"/>
              <a:t>አለበት</a:t>
            </a:r>
            <a:r>
              <a:rPr lang="en-US" dirty="0" smtClean="0"/>
              <a:t>፡፡</a:t>
            </a:r>
          </a:p>
          <a:p>
            <a:pPr>
              <a:buNone/>
            </a:pPr>
            <a:r>
              <a:rPr lang="en-US" dirty="0" smtClean="0"/>
              <a:t>   -</a:t>
            </a:r>
            <a:r>
              <a:rPr lang="en-US" dirty="0" err="1" smtClean="0"/>
              <a:t>እናትየው</a:t>
            </a:r>
            <a:r>
              <a:rPr lang="en-US" dirty="0" smtClean="0"/>
              <a:t> የህፃኑ </a:t>
            </a:r>
            <a:r>
              <a:rPr lang="en-US" dirty="0" err="1" smtClean="0"/>
              <a:t>እንቅስቃሴ፤አተነፋፈስ፤የቆዳው</a:t>
            </a:r>
            <a:r>
              <a:rPr lang="en-US" dirty="0" smtClean="0"/>
              <a:t> </a:t>
            </a:r>
            <a:r>
              <a:rPr lang="en-US" dirty="0" err="1" smtClean="0"/>
              <a:t>ቀለም</a:t>
            </a:r>
            <a:r>
              <a:rPr lang="en-US" dirty="0" smtClean="0"/>
              <a:t> </a:t>
            </a:r>
            <a:r>
              <a:rPr lang="en-US" dirty="0" err="1" smtClean="0"/>
              <a:t>እና</a:t>
            </a:r>
            <a:r>
              <a:rPr lang="en-US" dirty="0" smtClean="0"/>
              <a:t> </a:t>
            </a:r>
            <a:r>
              <a:rPr lang="en-US" dirty="0" err="1" smtClean="0"/>
              <a:t>የሙቀት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 </a:t>
            </a:r>
            <a:r>
              <a:rPr lang="en-US" dirty="0" err="1" smtClean="0"/>
              <a:t>እንድትከታተል</a:t>
            </a:r>
            <a:r>
              <a:rPr lang="en-US" dirty="0" smtClean="0"/>
              <a:t> </a:t>
            </a:r>
            <a:r>
              <a:rPr lang="en-US" dirty="0" err="1" smtClean="0"/>
              <a:t>ማሳወቅ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</a:t>
            </a:r>
            <a:r>
              <a:rPr lang="en-US" dirty="0" err="1" smtClean="0"/>
              <a:t>በየቀኑ</a:t>
            </a:r>
            <a:r>
              <a:rPr lang="en-US" dirty="0" smtClean="0"/>
              <a:t> </a:t>
            </a:r>
            <a:r>
              <a:rPr lang="en-US" dirty="0" err="1" smtClean="0"/>
              <a:t>የህፃኑን</a:t>
            </a:r>
            <a:r>
              <a:rPr lang="en-US" dirty="0" smtClean="0"/>
              <a:t>  </a:t>
            </a:r>
            <a:r>
              <a:rPr lang="en-US" dirty="0" err="1" smtClean="0"/>
              <a:t>አካላዊ</a:t>
            </a:r>
            <a:r>
              <a:rPr lang="en-US" dirty="0" smtClean="0"/>
              <a:t> </a:t>
            </a:r>
            <a:r>
              <a:rPr lang="en-US" dirty="0" err="1" smtClean="0"/>
              <a:t>ምርመራ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-የህፃኑ </a:t>
            </a:r>
            <a:r>
              <a:rPr lang="en-US" dirty="0" err="1" smtClean="0"/>
              <a:t>የሙቀት</a:t>
            </a:r>
            <a:r>
              <a:rPr lang="en-US" dirty="0" smtClean="0"/>
              <a:t> </a:t>
            </a:r>
            <a:r>
              <a:rPr lang="en-US" dirty="0" err="1" smtClean="0"/>
              <a:t>ሁኔታ፤ክብደት፤የምግብ</a:t>
            </a:r>
            <a:r>
              <a:rPr lang="en-US" dirty="0" smtClean="0"/>
              <a:t> </a:t>
            </a:r>
            <a:r>
              <a:rPr lang="en-US" dirty="0" err="1" smtClean="0"/>
              <a:t>አወሳሰድ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(</a:t>
            </a:r>
            <a:r>
              <a:rPr lang="en-US" dirty="0" err="1" smtClean="0"/>
              <a:t>ግዜ፤መጠን</a:t>
            </a:r>
            <a:r>
              <a:rPr lang="en-US" dirty="0" smtClean="0"/>
              <a:t>)፣</a:t>
            </a:r>
            <a:r>
              <a:rPr lang="en-US" dirty="0" err="1" smtClean="0"/>
              <a:t>ውጤት</a:t>
            </a:r>
            <a:r>
              <a:rPr lang="en-US" dirty="0" smtClean="0"/>
              <a:t>(</a:t>
            </a:r>
            <a:r>
              <a:rPr lang="en-US" dirty="0" err="1" smtClean="0"/>
              <a:t>ሽንትና</a:t>
            </a:r>
            <a:r>
              <a:rPr lang="en-US" dirty="0" smtClean="0"/>
              <a:t> </a:t>
            </a:r>
            <a:r>
              <a:rPr lang="en-US" dirty="0" err="1" smtClean="0"/>
              <a:t>ሰገራ</a:t>
            </a:r>
            <a:r>
              <a:rPr lang="en-US" dirty="0" smtClean="0"/>
              <a:t>) </a:t>
            </a:r>
            <a:r>
              <a:rPr lang="en-US" dirty="0" err="1" smtClean="0"/>
              <a:t>መቃኘት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08313" cy="54403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620000" cy="549275"/>
          </a:xfrm>
        </p:spPr>
        <p:txBody>
          <a:bodyPr/>
          <a:lstStyle/>
          <a:p>
            <a:r>
              <a:rPr lang="en-US" dirty="0" smtClean="0"/>
              <a:t>    HUCMHS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የህፃኑ</a:t>
            </a:r>
            <a:r>
              <a:rPr lang="en-US" b="1" dirty="0" smtClean="0"/>
              <a:t> </a:t>
            </a:r>
            <a:r>
              <a:rPr lang="en-US" b="1" dirty="0" err="1" smtClean="0"/>
              <a:t>ሁኔታ</a:t>
            </a:r>
            <a:r>
              <a:rPr lang="en-US" b="1" dirty="0" smtClean="0"/>
              <a:t> </a:t>
            </a:r>
            <a:r>
              <a:rPr lang="en-US" b="1" dirty="0" err="1" smtClean="0"/>
              <a:t>መከታተል</a:t>
            </a:r>
            <a:endParaRPr lang="en-US" dirty="0"/>
          </a:p>
        </p:txBody>
      </p:sp>
      <p:pic>
        <p:nvPicPr>
          <p:cNvPr id="4" name="Content Placeholder 3" descr="C:\Users\bereket\Desktop\KMC project\modified\pic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500524" cy="49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6705600" cy="5492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2667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ንፅህና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ስለንፅህና</a:t>
            </a:r>
            <a:r>
              <a:rPr lang="en-US" dirty="0" smtClean="0"/>
              <a:t> </a:t>
            </a:r>
            <a:r>
              <a:rPr lang="en-US" dirty="0" err="1" smtClean="0"/>
              <a:t>አጠባባቅ</a:t>
            </a:r>
            <a:r>
              <a:rPr lang="en-US" dirty="0" smtClean="0"/>
              <a:t> </a:t>
            </a:r>
            <a:r>
              <a:rPr lang="en-US" dirty="0" err="1" smtClean="0"/>
              <a:t>ማሰተማርና</a:t>
            </a:r>
            <a:r>
              <a:rPr lang="en-US" dirty="0" smtClean="0"/>
              <a:t> </a:t>
            </a:r>
            <a:r>
              <a:rPr lang="en-US" dirty="0" err="1" smtClean="0"/>
              <a:t>በተግባር</a:t>
            </a:r>
            <a:r>
              <a:rPr lang="en-US" dirty="0" smtClean="0"/>
              <a:t> </a:t>
            </a:r>
            <a:r>
              <a:rPr lang="en-US" dirty="0" err="1" smtClean="0"/>
              <a:t>ማሳያት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እናትየው</a:t>
            </a:r>
            <a:r>
              <a:rPr lang="en-US" dirty="0" smtClean="0"/>
              <a:t> </a:t>
            </a:r>
            <a:r>
              <a:rPr lang="en-US" dirty="0" err="1" smtClean="0"/>
              <a:t>ወደ</a:t>
            </a:r>
            <a:r>
              <a:rPr lang="en-US" dirty="0" smtClean="0"/>
              <a:t> </a:t>
            </a:r>
            <a:r>
              <a:rPr lang="en-US" dirty="0" err="1" smtClean="0"/>
              <a:t>ሆስፒታል</a:t>
            </a:r>
            <a:r>
              <a:rPr lang="en-US" dirty="0" smtClean="0"/>
              <a:t> </a:t>
            </a:r>
            <a:r>
              <a:rPr lang="en-US" dirty="0" err="1" smtClean="0"/>
              <a:t>ከገባችበት</a:t>
            </a:r>
            <a:r>
              <a:rPr lang="en-US" dirty="0" smtClean="0"/>
              <a:t> </a:t>
            </a:r>
            <a:r>
              <a:rPr lang="en-US" dirty="0" err="1" smtClean="0"/>
              <a:t>ግዜ</a:t>
            </a:r>
            <a:r>
              <a:rPr lang="en-US" dirty="0" smtClean="0"/>
              <a:t> </a:t>
            </a:r>
            <a:r>
              <a:rPr lang="en-US" dirty="0" err="1" smtClean="0"/>
              <a:t>ጀምራ</a:t>
            </a:r>
            <a:r>
              <a:rPr lang="en-US" dirty="0" smtClean="0"/>
              <a:t> </a:t>
            </a:r>
            <a:r>
              <a:rPr lang="en-US" dirty="0" err="1" smtClean="0"/>
              <a:t>ንጸህናዋን</a:t>
            </a:r>
            <a:r>
              <a:rPr lang="en-US" dirty="0" smtClean="0"/>
              <a:t> </a:t>
            </a:r>
            <a:r>
              <a:rPr lang="en-US" dirty="0" err="1" smtClean="0"/>
              <a:t>በትክክል</a:t>
            </a:r>
            <a:r>
              <a:rPr lang="en-US" dirty="0" smtClean="0"/>
              <a:t> </a:t>
            </a:r>
            <a:r>
              <a:rPr lang="en-US" dirty="0" err="1" smtClean="0"/>
              <a:t>እንድትጠብቅ</a:t>
            </a:r>
            <a:r>
              <a:rPr lang="en-US" dirty="0" smtClean="0"/>
              <a:t> </a:t>
            </a:r>
            <a:r>
              <a:rPr lang="en-US" dirty="0" err="1" smtClean="0"/>
              <a:t>ማድረግና</a:t>
            </a:r>
            <a:r>
              <a:rPr lang="en-US" dirty="0" smtClean="0"/>
              <a:t> </a:t>
            </a:r>
            <a:r>
              <a:rPr lang="en-US" dirty="0" err="1" smtClean="0"/>
              <a:t>ቤት</a:t>
            </a:r>
            <a:r>
              <a:rPr lang="en-US" dirty="0" smtClean="0"/>
              <a:t> </a:t>
            </a:r>
            <a:r>
              <a:rPr lang="en-US" dirty="0" err="1" smtClean="0"/>
              <a:t>ከሄደች</a:t>
            </a:r>
            <a:r>
              <a:rPr lang="en-US" dirty="0" smtClean="0"/>
              <a:t> </a:t>
            </a:r>
            <a:r>
              <a:rPr lang="en-US" dirty="0" err="1" smtClean="0"/>
              <a:t>በኀላም</a:t>
            </a:r>
            <a:r>
              <a:rPr lang="en-US" dirty="0" smtClean="0"/>
              <a:t> </a:t>
            </a:r>
            <a:r>
              <a:rPr lang="en-US" dirty="0" err="1" smtClean="0"/>
              <a:t>ንፅህናዋ</a:t>
            </a:r>
            <a:r>
              <a:rPr lang="en-US" dirty="0" smtClean="0"/>
              <a:t> </a:t>
            </a:r>
            <a:r>
              <a:rPr lang="en-US" dirty="0" err="1" smtClean="0"/>
              <a:t>በተገቢው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 </a:t>
            </a:r>
            <a:r>
              <a:rPr lang="en-US" dirty="0" err="1" smtClean="0"/>
              <a:t>እንድትጠብቅ</a:t>
            </a:r>
            <a:r>
              <a:rPr lang="en-US" dirty="0" smtClean="0"/>
              <a:t> </a:t>
            </a:r>
            <a:r>
              <a:rPr lang="en-US" dirty="0" err="1" smtClean="0"/>
              <a:t>ማስተማር</a:t>
            </a:r>
            <a:r>
              <a:rPr lang="en-US" dirty="0" smtClean="0"/>
              <a:t>፡፡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143000" y="6096000"/>
            <a:ext cx="6934200" cy="6254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ንፅህና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endParaRPr lang="en-US" dirty="0"/>
          </a:p>
        </p:txBody>
      </p:sp>
      <p:pic>
        <p:nvPicPr>
          <p:cNvPr id="4" name="Content Placeholder 3" descr="C:\Users\bereket\Desktop\KMC project\modified\cle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468051" cy="47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5532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85115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እጃችን</a:t>
            </a:r>
            <a:r>
              <a:rPr lang="en-US" b="1" dirty="0" smtClean="0"/>
              <a:t> </a:t>
            </a:r>
            <a:r>
              <a:rPr lang="en-US" b="1" dirty="0" err="1" smtClean="0"/>
              <a:t>በውሃና</a:t>
            </a:r>
            <a:r>
              <a:rPr lang="en-US" b="1" dirty="0" smtClean="0"/>
              <a:t> </a:t>
            </a:r>
            <a:r>
              <a:rPr lang="en-US" b="1" dirty="0" err="1" smtClean="0"/>
              <a:t>በሳሙና</a:t>
            </a:r>
            <a:r>
              <a:rPr lang="en-US" b="1" dirty="0" smtClean="0"/>
              <a:t> </a:t>
            </a:r>
            <a:r>
              <a:rPr lang="en-US" b="1" dirty="0" err="1" smtClean="0"/>
              <a:t>የምንታጠብበት</a:t>
            </a:r>
            <a:r>
              <a:rPr lang="en-US" b="1" dirty="0" smtClean="0"/>
              <a:t> </a:t>
            </a:r>
            <a:r>
              <a:rPr lang="en-US" b="1" dirty="0" err="1" smtClean="0"/>
              <a:t>ወሳኝ</a:t>
            </a:r>
            <a:r>
              <a:rPr lang="en-US" b="1" dirty="0" smtClean="0"/>
              <a:t> </a:t>
            </a:r>
            <a:r>
              <a:rPr lang="en-US" b="1" dirty="0" err="1" smtClean="0"/>
              <a:t>ግዜ</a:t>
            </a:r>
            <a:r>
              <a:rPr lang="en-US" b="1" dirty="0" smtClean="0"/>
              <a:t>  </a:t>
            </a:r>
            <a:r>
              <a:rPr lang="en-US" b="1" dirty="0" err="1" smtClean="0"/>
              <a:t>መቼ</a:t>
            </a:r>
            <a:r>
              <a:rPr lang="en-US" b="1" dirty="0" smtClean="0"/>
              <a:t>  </a:t>
            </a:r>
            <a:r>
              <a:rPr lang="en-US" b="1" dirty="0" err="1" smtClean="0"/>
              <a:t>ነው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ለጤና</a:t>
            </a:r>
            <a:r>
              <a:rPr lang="en-US" b="1" dirty="0" smtClean="0"/>
              <a:t> </a:t>
            </a:r>
            <a:r>
              <a:rPr lang="en-US" b="1" dirty="0" err="1" smtClean="0"/>
              <a:t>ባለሙያዎች</a:t>
            </a:r>
            <a:r>
              <a:rPr lang="en-US" b="1" dirty="0" smtClean="0"/>
              <a:t>                                                                            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ታካሚው</a:t>
            </a:r>
            <a:r>
              <a:rPr lang="en-US" dirty="0" smtClean="0"/>
              <a:t> </a:t>
            </a:r>
            <a:r>
              <a:rPr lang="en-US" dirty="0" err="1" smtClean="0"/>
              <a:t>ከመንካታችን</a:t>
            </a:r>
            <a:r>
              <a:rPr lang="en-US" dirty="0" smtClean="0"/>
              <a:t> </a:t>
            </a:r>
            <a:r>
              <a:rPr lang="en-US" dirty="0" err="1" smtClean="0"/>
              <a:t>በፊት</a:t>
            </a:r>
            <a:r>
              <a:rPr lang="en-US" dirty="0" smtClean="0"/>
              <a:t>                                           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ታካሚው</a:t>
            </a:r>
            <a:r>
              <a:rPr lang="en-US" dirty="0" smtClean="0"/>
              <a:t> </a:t>
            </a:r>
            <a:r>
              <a:rPr lang="en-US" dirty="0" err="1" smtClean="0"/>
              <a:t>ከነካን</a:t>
            </a:r>
            <a:r>
              <a:rPr lang="en-US" dirty="0" smtClean="0"/>
              <a:t> </a:t>
            </a:r>
            <a:r>
              <a:rPr lang="en-US" dirty="0" err="1" smtClean="0"/>
              <a:t>በኃላ</a:t>
            </a:r>
            <a:r>
              <a:rPr lang="en-US" dirty="0" smtClean="0"/>
              <a:t>                                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የሰውነት</a:t>
            </a:r>
            <a:r>
              <a:rPr lang="en-US" dirty="0" smtClean="0"/>
              <a:t> </a:t>
            </a:r>
            <a:r>
              <a:rPr lang="en-US" dirty="0" err="1" smtClean="0"/>
              <a:t>ፈሳሽ</a:t>
            </a:r>
            <a:r>
              <a:rPr lang="en-US" dirty="0" smtClean="0"/>
              <a:t> </a:t>
            </a:r>
            <a:r>
              <a:rPr lang="en-US" dirty="0" err="1" smtClean="0"/>
              <a:t>ከነካን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</a:t>
            </a:r>
            <a:r>
              <a:rPr lang="en-US" dirty="0" err="1" smtClean="0"/>
              <a:t>ከተጋለጥን</a:t>
            </a:r>
            <a:r>
              <a:rPr lang="en-US" dirty="0" smtClean="0"/>
              <a:t>                            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የተጠቀምንበት</a:t>
            </a:r>
            <a:r>
              <a:rPr lang="en-US" dirty="0" smtClean="0"/>
              <a:t> </a:t>
            </a:r>
            <a:r>
              <a:rPr lang="en-US" dirty="0" err="1" smtClean="0"/>
              <a:t>እቃ</a:t>
            </a:r>
            <a:r>
              <a:rPr lang="en-US" dirty="0" smtClean="0"/>
              <a:t> </a:t>
            </a:r>
            <a:r>
              <a:rPr lang="en-US" dirty="0" err="1" smtClean="0"/>
              <a:t>እንደገና</a:t>
            </a:r>
            <a:r>
              <a:rPr lang="en-US" dirty="0" smtClean="0"/>
              <a:t> </a:t>
            </a:r>
            <a:r>
              <a:rPr lang="en-US" dirty="0" err="1" smtClean="0"/>
              <a:t>ለመጠቀም</a:t>
            </a:r>
            <a:r>
              <a:rPr lang="en-US" dirty="0" smtClean="0"/>
              <a:t> </a:t>
            </a:r>
            <a:r>
              <a:rPr lang="en-US" dirty="0" err="1" smtClean="0"/>
              <a:t>ስንፈልግ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ለህፃኑ</a:t>
            </a:r>
            <a:r>
              <a:rPr lang="en-US" dirty="0" smtClean="0"/>
              <a:t> </a:t>
            </a:r>
            <a:r>
              <a:rPr lang="en-US" dirty="0" err="1" smtClean="0"/>
              <a:t>ምርመራ</a:t>
            </a:r>
            <a:r>
              <a:rPr lang="en-US" dirty="0" smtClean="0"/>
              <a:t> </a:t>
            </a:r>
            <a:r>
              <a:rPr lang="en-US" dirty="0" err="1" smtClean="0"/>
              <a:t>ካደረግንለት</a:t>
            </a:r>
            <a:r>
              <a:rPr lang="en-US" dirty="0" smtClean="0"/>
              <a:t> </a:t>
            </a:r>
            <a:r>
              <a:rPr lang="en-US" dirty="0" err="1" smtClean="0"/>
              <a:t>በኃላ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</a:t>
            </a:r>
            <a:r>
              <a:rPr lang="en-US" dirty="0" err="1" smtClean="0"/>
              <a:t>እናትየው</a:t>
            </a:r>
            <a:r>
              <a:rPr lang="en-US" dirty="0" smtClean="0"/>
              <a:t> </a:t>
            </a:r>
            <a:r>
              <a:rPr lang="en-US" dirty="0" err="1" smtClean="0"/>
              <a:t>ከመነካታችን</a:t>
            </a:r>
            <a:r>
              <a:rPr lang="en-US" dirty="0" smtClean="0"/>
              <a:t> </a:t>
            </a:r>
            <a:r>
              <a:rPr lang="en-US" dirty="0" err="1" smtClean="0"/>
              <a:t>በፊት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7620000" cy="5492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ንፅህና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endParaRPr lang="en-US" dirty="0"/>
          </a:p>
        </p:txBody>
      </p:sp>
      <p:pic>
        <p:nvPicPr>
          <p:cNvPr id="4" name="Content Placeholder 3" descr="C:\Users\bereket\Desktop\KMC project\modified\cle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628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2390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4635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እጃችን</a:t>
            </a:r>
            <a:r>
              <a:rPr lang="en-US" b="1" dirty="0" smtClean="0"/>
              <a:t> </a:t>
            </a:r>
            <a:r>
              <a:rPr lang="en-US" b="1" dirty="0" err="1" smtClean="0"/>
              <a:t>በውሃና</a:t>
            </a:r>
            <a:r>
              <a:rPr lang="en-US" b="1" dirty="0" smtClean="0"/>
              <a:t> </a:t>
            </a:r>
            <a:r>
              <a:rPr lang="en-US" b="1" dirty="0" err="1" smtClean="0"/>
              <a:t>በሳሙና</a:t>
            </a:r>
            <a:r>
              <a:rPr lang="en-US" b="1" dirty="0" smtClean="0"/>
              <a:t> </a:t>
            </a:r>
            <a:r>
              <a:rPr lang="en-US" b="1" dirty="0" err="1" smtClean="0"/>
              <a:t>የምንታጠብበት</a:t>
            </a:r>
            <a:r>
              <a:rPr lang="en-US" b="1" dirty="0" smtClean="0"/>
              <a:t> </a:t>
            </a:r>
            <a:r>
              <a:rPr lang="en-US" b="1" dirty="0" err="1" smtClean="0"/>
              <a:t>ወሳኝ</a:t>
            </a:r>
            <a:r>
              <a:rPr lang="en-US" b="1" dirty="0" smtClean="0"/>
              <a:t> </a:t>
            </a:r>
            <a:r>
              <a:rPr lang="en-US" b="1" dirty="0" err="1" smtClean="0"/>
              <a:t>ጊዜ</a:t>
            </a:r>
            <a:r>
              <a:rPr lang="en-US" b="1" dirty="0" smtClean="0"/>
              <a:t>  </a:t>
            </a:r>
            <a:r>
              <a:rPr lang="en-US" b="1" dirty="0" err="1" smtClean="0"/>
              <a:t>መቼ</a:t>
            </a:r>
            <a:r>
              <a:rPr lang="en-US" b="1" dirty="0" smtClean="0"/>
              <a:t>  </a:t>
            </a:r>
            <a:r>
              <a:rPr lang="en-US" b="1" dirty="0" err="1" smtClean="0"/>
              <a:t>ነው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ለእናቶች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dirty="0" err="1" smtClean="0"/>
              <a:t>ለህጸኑ</a:t>
            </a:r>
            <a:r>
              <a:rPr lang="en-US" dirty="0" smtClean="0"/>
              <a:t> </a:t>
            </a:r>
            <a:r>
              <a:rPr lang="en-US" dirty="0" err="1" smtClean="0"/>
              <a:t>ወተተ</a:t>
            </a:r>
            <a:r>
              <a:rPr lang="en-US" dirty="0" smtClean="0"/>
              <a:t> </a:t>
            </a:r>
            <a:r>
              <a:rPr lang="en-US" dirty="0" err="1" smtClean="0"/>
              <a:t>በምናዘጋጅበት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በምንሰጥበት</a:t>
            </a:r>
            <a:r>
              <a:rPr lang="en-US" dirty="0" smtClean="0"/>
              <a:t> </a:t>
            </a:r>
            <a:r>
              <a:rPr lang="en-US" dirty="0" err="1" smtClean="0"/>
              <a:t>ጊዜ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ለህጸኑ</a:t>
            </a:r>
            <a:r>
              <a:rPr lang="en-US" dirty="0" smtClean="0"/>
              <a:t> </a:t>
            </a:r>
            <a:r>
              <a:rPr lang="en-US" dirty="0" err="1" smtClean="0"/>
              <a:t>የሽንት</a:t>
            </a:r>
            <a:r>
              <a:rPr lang="en-US" dirty="0" smtClean="0"/>
              <a:t> </a:t>
            </a:r>
            <a:r>
              <a:rPr lang="en-US" dirty="0" err="1" smtClean="0"/>
              <a:t>ጨርቅ</a:t>
            </a:r>
            <a:r>
              <a:rPr lang="en-US" dirty="0" smtClean="0"/>
              <a:t> </a:t>
            </a:r>
            <a:r>
              <a:rPr lang="en-US" dirty="0" err="1" smtClean="0"/>
              <a:t>ከቀየርን</a:t>
            </a:r>
            <a:r>
              <a:rPr lang="en-US" dirty="0" smtClean="0"/>
              <a:t> </a:t>
            </a:r>
            <a:r>
              <a:rPr lang="en-US" dirty="0" err="1" smtClean="0"/>
              <a:t>በኃላ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የተጠቀምንበት</a:t>
            </a:r>
            <a:r>
              <a:rPr lang="en-US" dirty="0" smtClean="0"/>
              <a:t> </a:t>
            </a:r>
            <a:r>
              <a:rPr lang="en-US" dirty="0" err="1" smtClean="0"/>
              <a:t>እቃ</a:t>
            </a:r>
            <a:r>
              <a:rPr lang="en-US" dirty="0" smtClean="0"/>
              <a:t> </a:t>
            </a:r>
            <a:r>
              <a:rPr lang="en-US" dirty="0" err="1" smtClean="0"/>
              <a:t>እንደገና</a:t>
            </a:r>
            <a:r>
              <a:rPr lang="en-US" dirty="0" smtClean="0"/>
              <a:t> </a:t>
            </a:r>
            <a:r>
              <a:rPr lang="en-US" dirty="0" err="1" smtClean="0"/>
              <a:t>ለመጠቀም</a:t>
            </a:r>
            <a:r>
              <a:rPr lang="en-US" dirty="0" smtClean="0"/>
              <a:t> </a:t>
            </a:r>
            <a:r>
              <a:rPr lang="en-US" dirty="0" err="1" smtClean="0"/>
              <a:t>ስንፈልግ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ከማለብ</a:t>
            </a:r>
            <a:r>
              <a:rPr lang="en-US" dirty="0" smtClean="0"/>
              <a:t> </a:t>
            </a:r>
            <a:r>
              <a:rPr lang="en-US" dirty="0" err="1" smtClean="0"/>
              <a:t>በፊት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ከመጸዳጃ</a:t>
            </a:r>
            <a:r>
              <a:rPr lang="en-US" dirty="0" smtClean="0"/>
              <a:t> </a:t>
            </a:r>
            <a:r>
              <a:rPr lang="en-US" dirty="0" err="1" smtClean="0"/>
              <a:t>ቤት</a:t>
            </a:r>
            <a:r>
              <a:rPr lang="en-US" dirty="0" smtClean="0"/>
              <a:t> </a:t>
            </a:r>
            <a:r>
              <a:rPr lang="en-US" dirty="0" err="1" smtClean="0"/>
              <a:t>መልስ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70104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ንፅህና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endParaRPr lang="en-US" dirty="0"/>
          </a:p>
        </p:txBody>
      </p:sp>
      <p:pic>
        <p:nvPicPr>
          <p:cNvPr id="4" name="Content Placeholder 3" descr="C:\Users\bereket\Desktop\KMC project\modified\cle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830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143000" y="6248400"/>
            <a:ext cx="67818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749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የህፃኑ </a:t>
            </a:r>
            <a:r>
              <a:rPr lang="en-US" b="1" dirty="0" err="1" smtClean="0"/>
              <a:t>አደገኛ</a:t>
            </a:r>
            <a:r>
              <a:rPr lang="en-US" b="1" dirty="0" smtClean="0"/>
              <a:t> </a:t>
            </a:r>
            <a:r>
              <a:rPr lang="en-US" b="1" dirty="0" err="1" smtClean="0"/>
              <a:t>ምልክቶች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የአተነፋፈስ</a:t>
            </a:r>
            <a:r>
              <a:rPr lang="en-US" dirty="0" smtClean="0"/>
              <a:t> </a:t>
            </a:r>
            <a:r>
              <a:rPr lang="en-US" dirty="0" err="1" smtClean="0"/>
              <a:t>ችግር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የሰዉነታቸው</a:t>
            </a:r>
            <a:r>
              <a:rPr lang="en-US" dirty="0" smtClean="0"/>
              <a:t>  </a:t>
            </a:r>
            <a:r>
              <a:rPr lang="en-US" dirty="0" err="1" smtClean="0"/>
              <a:t>የሙቀት</a:t>
            </a:r>
            <a:r>
              <a:rPr lang="en-US" dirty="0" smtClean="0"/>
              <a:t> </a:t>
            </a:r>
            <a:r>
              <a:rPr lang="en-US" dirty="0" err="1" smtClean="0"/>
              <a:t>መጠን</a:t>
            </a:r>
            <a:r>
              <a:rPr lang="en-US" dirty="0" smtClean="0"/>
              <a:t> </a:t>
            </a:r>
            <a:r>
              <a:rPr lang="en-US" dirty="0" err="1" smtClean="0"/>
              <a:t>በጣም</a:t>
            </a:r>
            <a:r>
              <a:rPr lang="en-US" dirty="0" smtClean="0"/>
              <a:t> </a:t>
            </a:r>
            <a:r>
              <a:rPr lang="en-US" dirty="0" err="1" smtClean="0"/>
              <a:t>መጨመር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</a:t>
            </a:r>
            <a:r>
              <a:rPr lang="en-US" dirty="0" err="1" smtClean="0"/>
              <a:t>መቀነስ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የሰዉነታቸው</a:t>
            </a:r>
            <a:r>
              <a:rPr lang="en-US" dirty="0" smtClean="0"/>
              <a:t> </a:t>
            </a:r>
            <a:r>
              <a:rPr lang="en-US" dirty="0" err="1" smtClean="0"/>
              <a:t>እንቅስቃሴ</a:t>
            </a:r>
            <a:r>
              <a:rPr lang="en-US" dirty="0" smtClean="0"/>
              <a:t> </a:t>
            </a:r>
            <a:r>
              <a:rPr lang="en-US" dirty="0" err="1" smtClean="0"/>
              <a:t>መቀነስ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ራሳቸቸውን</a:t>
            </a:r>
            <a:r>
              <a:rPr lang="en-US" dirty="0" smtClean="0"/>
              <a:t>  </a:t>
            </a:r>
            <a:r>
              <a:rPr lang="en-US" dirty="0" err="1" smtClean="0"/>
              <a:t>መሳት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አለመጥባት</a:t>
            </a:r>
            <a:r>
              <a:rPr lang="en-US" dirty="0" smtClean="0"/>
              <a:t> </a:t>
            </a:r>
            <a:r>
              <a:rPr lang="en-US" dirty="0" err="1" smtClean="0"/>
              <a:t>እና</a:t>
            </a:r>
            <a:r>
              <a:rPr lang="en-US" dirty="0" smtClean="0"/>
              <a:t> </a:t>
            </a:r>
            <a:r>
              <a:rPr lang="en-US" dirty="0" err="1" smtClean="0"/>
              <a:t>የጠቡትን</a:t>
            </a:r>
            <a:r>
              <a:rPr lang="en-US" dirty="0" smtClean="0"/>
              <a:t> </a:t>
            </a:r>
            <a:r>
              <a:rPr lang="en-US" dirty="0" err="1" smtClean="0"/>
              <a:t>ሙሉ</a:t>
            </a:r>
            <a:r>
              <a:rPr lang="en-US" dirty="0" smtClean="0"/>
              <a:t> </a:t>
            </a:r>
            <a:r>
              <a:rPr lang="en-US" dirty="0" err="1" smtClean="0"/>
              <a:t>በሙሉ</a:t>
            </a:r>
            <a:r>
              <a:rPr lang="en-US" dirty="0" smtClean="0"/>
              <a:t> </a:t>
            </a:r>
            <a:r>
              <a:rPr lang="en-US" dirty="0" err="1" smtClean="0"/>
              <a:t>ማስመለስ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እትብት</a:t>
            </a:r>
            <a:r>
              <a:rPr lang="en-US" dirty="0" smtClean="0"/>
              <a:t> </a:t>
            </a:r>
            <a:r>
              <a:rPr lang="en-US" dirty="0" err="1" smtClean="0"/>
              <a:t>አከባቢ</a:t>
            </a:r>
            <a:r>
              <a:rPr lang="en-US" dirty="0" smtClean="0"/>
              <a:t> </a:t>
            </a:r>
            <a:r>
              <a:rPr lang="en-US" dirty="0" err="1" smtClean="0"/>
              <a:t>መቁሰል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ክብደታቸው</a:t>
            </a:r>
            <a:r>
              <a:rPr lang="en-US" dirty="0" smtClean="0"/>
              <a:t> </a:t>
            </a:r>
            <a:r>
              <a:rPr lang="en-US" dirty="0" err="1" smtClean="0"/>
              <a:t>በተገቢ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 </a:t>
            </a:r>
            <a:r>
              <a:rPr lang="en-US" dirty="0" err="1" smtClean="0"/>
              <a:t>ያለመጨመር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008313" cy="58213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772400" cy="5492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008313" cy="1828800"/>
          </a:xfrm>
        </p:spPr>
        <p:txBody>
          <a:bodyPr>
            <a:normAutofit/>
          </a:bodyPr>
          <a:lstStyle/>
          <a:p>
            <a:r>
              <a:rPr lang="en-US" b="1" dirty="0"/>
              <a:t> የካንጋሮ </a:t>
            </a:r>
            <a:r>
              <a:rPr lang="en-US" b="1" dirty="0" err="1"/>
              <a:t>እናት</a:t>
            </a:r>
            <a:r>
              <a:rPr lang="en-US" b="1" dirty="0"/>
              <a:t> </a:t>
            </a:r>
            <a:r>
              <a:rPr lang="en-US" b="1" dirty="0" err="1"/>
              <a:t>ክብካቤ</a:t>
            </a:r>
            <a:r>
              <a:rPr lang="en-US" b="1" dirty="0"/>
              <a:t> የምክር </a:t>
            </a:r>
            <a:r>
              <a:rPr lang="en-US" b="1" dirty="0" err="1"/>
              <a:t>አገልግሎት</a:t>
            </a:r>
            <a:r>
              <a:rPr lang="en-US" b="1" dirty="0"/>
              <a:t> </a:t>
            </a:r>
            <a:r>
              <a:rPr lang="en-US" b="1" dirty="0" err="1"/>
              <a:t>አሰጣጥ</a:t>
            </a:r>
            <a:r>
              <a:rPr lang="en-US" b="1" dirty="0"/>
              <a:t> </a:t>
            </a:r>
            <a:r>
              <a:rPr lang="en-US" b="1" dirty="0" err="1"/>
              <a:t>ቅድመ</a:t>
            </a:r>
            <a:r>
              <a:rPr lang="en-US" b="1" dirty="0"/>
              <a:t> </a:t>
            </a:r>
            <a:r>
              <a:rPr lang="en-US" b="1" dirty="0" err="1" smtClean="0"/>
              <a:t>ዝግጅቶች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500" dirty="0"/>
              <a:t>የምክር </a:t>
            </a:r>
            <a:r>
              <a:rPr lang="en-US" sz="2500" dirty="0" err="1"/>
              <a:t>አገልግሎት</a:t>
            </a:r>
            <a:r>
              <a:rPr lang="en-US" sz="2500" dirty="0"/>
              <a:t> </a:t>
            </a:r>
            <a:r>
              <a:rPr lang="en-US" sz="2500" dirty="0" err="1"/>
              <a:t>የሚሰጥበት</a:t>
            </a:r>
            <a:r>
              <a:rPr lang="en-US" sz="2500" dirty="0"/>
              <a:t> </a:t>
            </a:r>
            <a:r>
              <a:rPr lang="en-US" sz="2500" dirty="0" err="1"/>
              <a:t>የግል</a:t>
            </a:r>
            <a:r>
              <a:rPr lang="en-US" sz="2500" dirty="0"/>
              <a:t> </a:t>
            </a:r>
            <a:r>
              <a:rPr lang="en-US" sz="2500" dirty="0" err="1"/>
              <a:t>ክፍል</a:t>
            </a:r>
            <a:r>
              <a:rPr lang="en-US" sz="2500" dirty="0"/>
              <a:t> </a:t>
            </a:r>
            <a:r>
              <a:rPr lang="en-US" sz="2500" dirty="0" err="1"/>
              <a:t>ማዘጋጀ</a:t>
            </a:r>
            <a:r>
              <a:rPr lang="en-US" sz="2500" dirty="0"/>
              <a:t> </a:t>
            </a:r>
            <a:r>
              <a:rPr lang="en-US" sz="2500" dirty="0" smtClean="0"/>
              <a:t>ት</a:t>
            </a:r>
          </a:p>
          <a:p>
            <a:pPr lvl="0">
              <a:buFont typeface="Wingdings" pitchFamily="2" charset="2"/>
              <a:buChar char="ü"/>
            </a:pPr>
            <a:r>
              <a:rPr lang="en-US" sz="2500" dirty="0" err="1" smtClean="0"/>
              <a:t>እናትየው</a:t>
            </a:r>
            <a:r>
              <a:rPr lang="en-US" sz="2500" dirty="0" smtClean="0"/>
              <a:t> </a:t>
            </a:r>
            <a:r>
              <a:rPr lang="en-US" sz="2500" dirty="0" err="1"/>
              <a:t>ወንበር</a:t>
            </a:r>
            <a:r>
              <a:rPr lang="en-US" sz="2500" dirty="0"/>
              <a:t> </a:t>
            </a:r>
            <a:r>
              <a:rPr lang="en-US" sz="2500" dirty="0" err="1"/>
              <a:t>ላይ</a:t>
            </a:r>
            <a:r>
              <a:rPr lang="en-US" sz="2500" dirty="0"/>
              <a:t> </a:t>
            </a:r>
            <a:r>
              <a:rPr lang="en-US" sz="2500" dirty="0" err="1"/>
              <a:t>እንድትቀመጥ</a:t>
            </a:r>
            <a:r>
              <a:rPr lang="en-US" sz="2500" dirty="0"/>
              <a:t> </a:t>
            </a:r>
            <a:r>
              <a:rPr lang="en-US" sz="2500" dirty="0" err="1" smtClean="0"/>
              <a:t>ማድረግ</a:t>
            </a:r>
            <a:endParaRPr lang="en-US" sz="2500" dirty="0"/>
          </a:p>
          <a:p>
            <a:pPr lvl="0">
              <a:buFont typeface="Wingdings" pitchFamily="2" charset="2"/>
              <a:buChar char="ü"/>
            </a:pPr>
            <a:r>
              <a:rPr lang="en-US" sz="2500" dirty="0" err="1" smtClean="0"/>
              <a:t>የማሰተማርያ</a:t>
            </a:r>
            <a:r>
              <a:rPr lang="en-US" sz="2500" dirty="0" smtClean="0"/>
              <a:t> </a:t>
            </a:r>
            <a:r>
              <a:rPr lang="en-US" sz="2500" dirty="0" err="1"/>
              <a:t>ቪድዮ</a:t>
            </a:r>
            <a:r>
              <a:rPr lang="en-US" sz="2500" dirty="0"/>
              <a:t> </a:t>
            </a:r>
            <a:r>
              <a:rPr lang="en-US" sz="2500" dirty="0" err="1"/>
              <a:t>በመጠቀም</a:t>
            </a:r>
            <a:r>
              <a:rPr lang="en-US" sz="2500" dirty="0"/>
              <a:t> </a:t>
            </a:r>
            <a:r>
              <a:rPr lang="en-US" sz="2500" dirty="0" err="1" smtClean="0"/>
              <a:t>ማስረዳት</a:t>
            </a:r>
            <a:endParaRPr lang="en-US" sz="2500" dirty="0"/>
          </a:p>
          <a:p>
            <a:pPr lvl="0">
              <a:buFont typeface="Wingdings" pitchFamily="2" charset="2"/>
              <a:buChar char="ü"/>
            </a:pPr>
            <a:r>
              <a:rPr lang="en-US" sz="2500" dirty="0" smtClean="0"/>
              <a:t>የካንጋሮ </a:t>
            </a:r>
            <a:r>
              <a:rPr lang="en-US" sz="2500" dirty="0" err="1"/>
              <a:t>እናት</a:t>
            </a:r>
            <a:r>
              <a:rPr lang="en-US" sz="2500" dirty="0"/>
              <a:t> </a:t>
            </a:r>
            <a:r>
              <a:rPr lang="en-US" sz="2500" dirty="0" err="1"/>
              <a:t>ክብካቤ</a:t>
            </a:r>
            <a:r>
              <a:rPr lang="en-US" sz="2500" dirty="0"/>
              <a:t> </a:t>
            </a:r>
            <a:r>
              <a:rPr lang="en-US" sz="2500" dirty="0" err="1"/>
              <a:t>ማስተማርያ</a:t>
            </a:r>
            <a:r>
              <a:rPr lang="en-US" sz="2500" dirty="0"/>
              <a:t> </a:t>
            </a:r>
            <a:r>
              <a:rPr lang="en-US" sz="2500" dirty="0" err="1"/>
              <a:t>ቻርት</a:t>
            </a:r>
            <a:r>
              <a:rPr lang="en-US" sz="2500" dirty="0"/>
              <a:t> </a:t>
            </a:r>
            <a:r>
              <a:rPr lang="en-US" sz="2500" dirty="0" err="1"/>
              <a:t>መጠቀምና</a:t>
            </a:r>
            <a:r>
              <a:rPr lang="en-US" sz="2500" dirty="0"/>
              <a:t> </a:t>
            </a:r>
            <a:r>
              <a:rPr lang="en-US" sz="2500" dirty="0" err="1"/>
              <a:t>እናትየው</a:t>
            </a:r>
            <a:r>
              <a:rPr lang="en-US" sz="2500" dirty="0"/>
              <a:t> </a:t>
            </a:r>
            <a:r>
              <a:rPr lang="en-US" sz="2500" dirty="0" err="1" smtClean="0"/>
              <a:t>ቻርቱን</a:t>
            </a:r>
            <a:r>
              <a:rPr lang="en-US" sz="2500" dirty="0" smtClean="0"/>
              <a:t> </a:t>
            </a:r>
            <a:r>
              <a:rPr lang="en-US" sz="2500" dirty="0" err="1"/>
              <a:t>እንድታይ</a:t>
            </a:r>
            <a:r>
              <a:rPr lang="en-US" sz="2500" dirty="0"/>
              <a:t> </a:t>
            </a:r>
            <a:r>
              <a:rPr lang="en-US" sz="2500" dirty="0" err="1" smtClean="0"/>
              <a:t>ማድረግ</a:t>
            </a:r>
            <a:endParaRPr lang="en-US" sz="2500" dirty="0"/>
          </a:p>
          <a:p>
            <a:pPr lvl="0">
              <a:buFont typeface="Wingdings" pitchFamily="2" charset="2"/>
              <a:buChar char="ü"/>
            </a:pPr>
            <a:r>
              <a:rPr lang="am-ET" sz="2500" dirty="0" smtClean="0"/>
              <a:t>በያንዳንዱ </a:t>
            </a:r>
            <a:r>
              <a:rPr lang="am-ET" sz="2500" dirty="0"/>
              <a:t>ምክር ማብ</a:t>
            </a:r>
            <a:r>
              <a:rPr lang="en-US" sz="2500" dirty="0"/>
              <a:t>ቅ</a:t>
            </a:r>
            <a:r>
              <a:rPr lang="am-ET" sz="2500" dirty="0"/>
              <a:t>ያ እናት መረዳ</a:t>
            </a:r>
            <a:r>
              <a:rPr lang="en-US" sz="2500" dirty="0"/>
              <a:t>ቷ</a:t>
            </a:r>
            <a:r>
              <a:rPr lang="am-ET" sz="2500" dirty="0"/>
              <a:t>ን በ</a:t>
            </a:r>
            <a:r>
              <a:rPr lang="en-US" sz="2500" dirty="0" err="1"/>
              <a:t>መጠየቅ</a:t>
            </a:r>
            <a:r>
              <a:rPr lang="am-ET" sz="2500" dirty="0"/>
              <a:t>  መፈተ</a:t>
            </a:r>
            <a:r>
              <a:rPr lang="en-US" sz="2500" dirty="0"/>
              <a:t>ሽ </a:t>
            </a:r>
            <a:endParaRPr lang="en-US" sz="2500" dirty="0" smtClean="0"/>
          </a:p>
          <a:p>
            <a:pPr lvl="0">
              <a:buFont typeface="Wingdings" pitchFamily="2" charset="2"/>
              <a:buChar char="ü"/>
            </a:pPr>
            <a:r>
              <a:rPr lang="am-ET" sz="2500" dirty="0" smtClean="0"/>
              <a:t>እናት </a:t>
            </a:r>
            <a:r>
              <a:rPr lang="en-US" sz="2500" dirty="0" err="1"/>
              <a:t>ጥያቄዎችን</a:t>
            </a:r>
            <a:r>
              <a:rPr lang="en-US" sz="2500" dirty="0"/>
              <a:t> </a:t>
            </a:r>
            <a:r>
              <a:rPr lang="am-ET" sz="2500" dirty="0"/>
              <a:t>ስትመልስ በአድና</a:t>
            </a:r>
            <a:r>
              <a:rPr lang="en-US" sz="2500" dirty="0"/>
              <a:t>ቆ</a:t>
            </a:r>
            <a:r>
              <a:rPr lang="am-ET" sz="2500" dirty="0"/>
              <a:t>ት ማበረታታት </a:t>
            </a:r>
            <a:endParaRPr lang="en-US" sz="2500" dirty="0" smtClean="0"/>
          </a:p>
          <a:p>
            <a:pPr lvl="0">
              <a:buFont typeface="Wingdings" pitchFamily="2" charset="2"/>
              <a:buChar char="ü"/>
            </a:pPr>
            <a:r>
              <a:rPr lang="am-ET" sz="2500" dirty="0" smtClean="0"/>
              <a:t>በስተመ</a:t>
            </a:r>
            <a:r>
              <a:rPr lang="en-US" sz="2500" dirty="0"/>
              <a:t>ጨ</a:t>
            </a:r>
            <a:r>
              <a:rPr lang="am-ET" sz="2500" dirty="0"/>
              <a:t>ረ</a:t>
            </a:r>
            <a:r>
              <a:rPr lang="en-US" sz="2500" dirty="0"/>
              <a:t>ሻ</a:t>
            </a:r>
            <a:r>
              <a:rPr lang="am-ET" sz="2500" dirty="0"/>
              <a:t>   ጥያ</a:t>
            </a:r>
            <a:r>
              <a:rPr lang="en-US" sz="2500" dirty="0"/>
              <a:t>ቄ </a:t>
            </a:r>
            <a:r>
              <a:rPr lang="am-ET" sz="2500" dirty="0"/>
              <a:t>ካላት እንድት</a:t>
            </a:r>
            <a:r>
              <a:rPr lang="en-US" sz="2500" dirty="0" err="1"/>
              <a:t>ጠይቅ</a:t>
            </a:r>
            <a:r>
              <a:rPr lang="en-US" sz="2500" dirty="0"/>
              <a:t> </a:t>
            </a:r>
            <a:r>
              <a:rPr lang="am-ET" sz="2500" dirty="0"/>
              <a:t>እድል መስ</a:t>
            </a:r>
            <a:r>
              <a:rPr lang="en-US" sz="2500" dirty="0"/>
              <a:t>ጠ</a:t>
            </a:r>
            <a:r>
              <a:rPr lang="am-ET" sz="2500" dirty="0"/>
              <a:t>ት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71600" y="6248400"/>
            <a:ext cx="6553200" cy="473075"/>
          </a:xfrm>
        </p:spPr>
        <p:txBody>
          <a:bodyPr/>
          <a:lstStyle/>
          <a:p>
            <a:r>
              <a:rPr lang="en-US" dirty="0" smtClean="0"/>
              <a:t>   HUCMHS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የህፃኑ</a:t>
            </a:r>
            <a:r>
              <a:rPr lang="en-US" b="1" dirty="0" smtClean="0"/>
              <a:t> </a:t>
            </a:r>
            <a:r>
              <a:rPr lang="en-US" b="1" dirty="0" err="1" smtClean="0"/>
              <a:t>አደገኛ</a:t>
            </a:r>
            <a:r>
              <a:rPr lang="en-US" b="1" dirty="0" smtClean="0"/>
              <a:t> </a:t>
            </a:r>
            <a:r>
              <a:rPr lang="en-US" b="1" dirty="0" err="1" smtClean="0"/>
              <a:t>ምልክቶች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Content Placeholder 3" descr="C:\Users\bereket\Desktop\KMC project\modified\dang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2390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08313" cy="1524000"/>
          </a:xfrm>
        </p:spPr>
        <p:txBody>
          <a:bodyPr/>
          <a:lstStyle/>
          <a:p>
            <a:r>
              <a:rPr lang="en-US" b="1" dirty="0" err="1" smtClean="0"/>
              <a:t>ክትባት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የክትባት</a:t>
            </a:r>
            <a:r>
              <a:rPr lang="en-US" dirty="0" smtClean="0"/>
              <a:t> </a:t>
            </a:r>
            <a:r>
              <a:rPr lang="en-US" dirty="0" err="1" smtClean="0"/>
              <a:t>ጥቅሞች</a:t>
            </a:r>
            <a:r>
              <a:rPr lang="en-US" dirty="0" smtClean="0"/>
              <a:t> </a:t>
            </a:r>
            <a:r>
              <a:rPr lang="en-US" dirty="0" err="1" smtClean="0"/>
              <a:t>አስረድቶ</a:t>
            </a:r>
            <a:r>
              <a:rPr lang="en-US" dirty="0" smtClean="0"/>
              <a:t>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ለክትባት</a:t>
            </a:r>
            <a:r>
              <a:rPr lang="en-US" dirty="0" smtClean="0"/>
              <a:t> </a:t>
            </a:r>
            <a:r>
              <a:rPr lang="en-US" dirty="0" err="1" smtClean="0"/>
              <a:t>መቼ</a:t>
            </a:r>
            <a:r>
              <a:rPr lang="en-US" dirty="0" smtClean="0"/>
              <a:t> </a:t>
            </a:r>
            <a:r>
              <a:rPr lang="en-US" dirty="0" err="1" smtClean="0"/>
              <a:t>መመለስ</a:t>
            </a:r>
            <a:r>
              <a:rPr lang="en-US" dirty="0" smtClean="0"/>
              <a:t> </a:t>
            </a:r>
            <a:r>
              <a:rPr lang="en-US" dirty="0" err="1" smtClean="0"/>
              <a:t>እንደሚገባው</a:t>
            </a:r>
            <a:r>
              <a:rPr lang="en-US" dirty="0" smtClean="0"/>
              <a:t> </a:t>
            </a:r>
            <a:r>
              <a:rPr lang="en-US" dirty="0" err="1" smtClean="0"/>
              <a:t>መንገር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76200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ክትባት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543800" cy="5492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2" descr="C:\Users\user\Desktop\K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255" y="2704841"/>
            <a:ext cx="7483489" cy="2316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2255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ህፃኑ</a:t>
            </a:r>
            <a:r>
              <a:rPr lang="en-US" b="1" dirty="0" smtClean="0"/>
              <a:t> </a:t>
            </a:r>
            <a:r>
              <a:rPr lang="en-US" b="1" dirty="0" err="1" smtClean="0"/>
              <a:t>ወደ</a:t>
            </a:r>
            <a:r>
              <a:rPr lang="en-US" b="1" dirty="0" smtClean="0"/>
              <a:t> </a:t>
            </a:r>
            <a:r>
              <a:rPr lang="en-US" b="1" dirty="0" err="1" smtClean="0"/>
              <a:t>ቤት</a:t>
            </a:r>
            <a:r>
              <a:rPr lang="en-US" b="1" dirty="0" smtClean="0"/>
              <a:t> </a:t>
            </a:r>
            <a:r>
              <a:rPr lang="en-US" b="1" dirty="0" err="1" smtClean="0"/>
              <a:t>ከሄደ</a:t>
            </a:r>
            <a:r>
              <a:rPr lang="en-US" b="1" dirty="0" smtClean="0"/>
              <a:t> </a:t>
            </a:r>
            <a:r>
              <a:rPr lang="en-US" b="1" dirty="0" err="1" smtClean="0"/>
              <a:t>በኃላ</a:t>
            </a:r>
            <a:r>
              <a:rPr lang="en-US" b="1" dirty="0" smtClean="0"/>
              <a:t> </a:t>
            </a:r>
            <a:r>
              <a:rPr lang="en-US" b="1" dirty="0" err="1" smtClean="0"/>
              <a:t>የሚሰጡ</a:t>
            </a:r>
            <a:r>
              <a:rPr lang="en-US" b="1" dirty="0" smtClean="0"/>
              <a:t> </a:t>
            </a:r>
            <a:r>
              <a:rPr lang="en-US" b="1" dirty="0" err="1" smtClean="0"/>
              <a:t>እንክብካቤዎች</a:t>
            </a:r>
            <a:r>
              <a:rPr lang="en-US" b="1" dirty="0" smtClean="0"/>
              <a:t> </a:t>
            </a:r>
            <a:r>
              <a:rPr lang="en-US" b="1" dirty="0" err="1" smtClean="0"/>
              <a:t>ማቀድ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err="1" smtClean="0"/>
              <a:t>ዝቅተኛ</a:t>
            </a:r>
            <a:r>
              <a:rPr lang="en-US" dirty="0" smtClean="0"/>
              <a:t>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ያላቸው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ቶሎ</a:t>
            </a:r>
            <a:r>
              <a:rPr lang="en-US" dirty="0" smtClean="0"/>
              <a:t> </a:t>
            </a:r>
            <a:r>
              <a:rPr lang="en-US" dirty="0" err="1" smtClean="0"/>
              <a:t>ወደቤት</a:t>
            </a:r>
            <a:r>
              <a:rPr lang="en-US" dirty="0" smtClean="0"/>
              <a:t> </a:t>
            </a:r>
            <a:r>
              <a:rPr lang="en-US" dirty="0" err="1" smtClean="0"/>
              <a:t>ከሄዱ</a:t>
            </a:r>
            <a:r>
              <a:rPr lang="en-US" dirty="0" smtClean="0"/>
              <a:t> </a:t>
            </a:r>
            <a:r>
              <a:rPr lang="en-US" dirty="0" err="1" smtClean="0"/>
              <a:t>በቀላሉ</a:t>
            </a:r>
            <a:r>
              <a:rPr lang="en-US" dirty="0" smtClean="0"/>
              <a:t> </a:t>
            </a:r>
            <a:r>
              <a:rPr lang="en-US" dirty="0" err="1" smtClean="0"/>
              <a:t>ሊታመሙ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</a:t>
            </a:r>
            <a:r>
              <a:rPr lang="en-US" dirty="0" err="1" smtClean="0"/>
              <a:t>እድገት</a:t>
            </a:r>
            <a:r>
              <a:rPr lang="en-US" dirty="0" smtClean="0"/>
              <a:t> </a:t>
            </a:r>
            <a:r>
              <a:rPr lang="en-US" dirty="0" err="1" smtClean="0"/>
              <a:t>ላይ</a:t>
            </a:r>
            <a:r>
              <a:rPr lang="en-US" dirty="0" smtClean="0"/>
              <a:t> </a:t>
            </a:r>
            <a:r>
              <a:rPr lang="en-US" dirty="0" err="1" smtClean="0"/>
              <a:t>ችግር</a:t>
            </a:r>
            <a:r>
              <a:rPr lang="en-US" dirty="0" smtClean="0"/>
              <a:t> </a:t>
            </a:r>
            <a:r>
              <a:rPr lang="en-US" dirty="0" err="1" smtClean="0"/>
              <a:t>ሊገጥማቸው</a:t>
            </a:r>
            <a:r>
              <a:rPr lang="en-US" dirty="0" smtClean="0"/>
              <a:t> </a:t>
            </a:r>
            <a:r>
              <a:rPr lang="en-US" dirty="0" err="1" smtClean="0"/>
              <a:t>ስለሚችል</a:t>
            </a:r>
            <a:r>
              <a:rPr lang="en-US" dirty="0" smtClean="0"/>
              <a:t> </a:t>
            </a:r>
            <a:r>
              <a:rPr lang="en-US" dirty="0" err="1" smtClean="0"/>
              <a:t>እናትየው</a:t>
            </a:r>
            <a:r>
              <a:rPr lang="en-US" dirty="0" smtClean="0"/>
              <a:t> </a:t>
            </a:r>
            <a:r>
              <a:rPr lang="en-US" dirty="0" err="1" smtClean="0"/>
              <a:t>ሆስፒታል</a:t>
            </a:r>
            <a:r>
              <a:rPr lang="en-US" dirty="0" smtClean="0"/>
              <a:t> </a:t>
            </a:r>
            <a:r>
              <a:rPr lang="en-US" dirty="0" err="1" smtClean="0"/>
              <a:t>ላይ</a:t>
            </a:r>
            <a:r>
              <a:rPr lang="en-US" dirty="0" smtClean="0"/>
              <a:t> </a:t>
            </a:r>
            <a:r>
              <a:rPr lang="en-US" dirty="0" err="1" smtClean="0"/>
              <a:t>እነድትቆይ</a:t>
            </a:r>
            <a:r>
              <a:rPr lang="en-US" dirty="0" smtClean="0"/>
              <a:t> </a:t>
            </a:r>
            <a:r>
              <a:rPr lang="en-US" dirty="0" err="1" smtClean="0"/>
              <a:t>ተገቢው</a:t>
            </a:r>
            <a:r>
              <a:rPr lang="en-US" dirty="0" smtClean="0"/>
              <a:t> </a:t>
            </a:r>
            <a:r>
              <a:rPr lang="en-US" dirty="0" err="1" smtClean="0"/>
              <a:t>ትምህርት</a:t>
            </a:r>
            <a:r>
              <a:rPr lang="en-US" dirty="0" smtClean="0"/>
              <a:t> </a:t>
            </a:r>
            <a:r>
              <a:rPr lang="en-US" dirty="0" err="1" smtClean="0"/>
              <a:t>መስጠት</a:t>
            </a:r>
            <a:r>
              <a:rPr lang="en-US" dirty="0" smtClean="0"/>
              <a:t> </a:t>
            </a:r>
            <a:r>
              <a:rPr lang="en-US" dirty="0" err="1" smtClean="0"/>
              <a:t>አስፈላጊ</a:t>
            </a:r>
            <a:r>
              <a:rPr lang="en-US" dirty="0" smtClean="0"/>
              <a:t> </a:t>
            </a:r>
            <a:r>
              <a:rPr lang="en-US" dirty="0" err="1" smtClean="0"/>
              <a:t>ነው</a:t>
            </a:r>
            <a:r>
              <a:rPr lang="en-US" dirty="0" smtClean="0"/>
              <a:t>፡፡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ከሆስፒታል</a:t>
            </a:r>
            <a:r>
              <a:rPr lang="en-US" dirty="0" smtClean="0"/>
              <a:t> </a:t>
            </a:r>
            <a:r>
              <a:rPr lang="en-US" dirty="0" err="1" smtClean="0"/>
              <a:t>ከመውጣቱ</a:t>
            </a:r>
            <a:r>
              <a:rPr lang="en-US" dirty="0" smtClean="0"/>
              <a:t> </a:t>
            </a:r>
            <a:r>
              <a:rPr lang="en-US" dirty="0" err="1" smtClean="0"/>
              <a:t>በፊት</a:t>
            </a:r>
            <a:r>
              <a:rPr lang="en-US" dirty="0" smtClean="0"/>
              <a:t> </a:t>
            </a:r>
            <a:r>
              <a:rPr lang="en-US" dirty="0" err="1" smtClean="0"/>
              <a:t>መሟላት</a:t>
            </a:r>
            <a:r>
              <a:rPr lang="en-US" dirty="0" smtClean="0"/>
              <a:t> </a:t>
            </a:r>
            <a:r>
              <a:rPr lang="en-US" dirty="0" err="1" smtClean="0"/>
              <a:t>ያለባቸው</a:t>
            </a:r>
            <a:r>
              <a:rPr lang="en-US" dirty="0" smtClean="0"/>
              <a:t> </a:t>
            </a:r>
            <a:r>
              <a:rPr lang="en-US" dirty="0" err="1" smtClean="0"/>
              <a:t>ቅድመ</a:t>
            </a:r>
            <a:r>
              <a:rPr lang="en-US" dirty="0" smtClean="0"/>
              <a:t> </a:t>
            </a:r>
            <a:r>
              <a:rPr lang="en-US" dirty="0" err="1" smtClean="0"/>
              <a:t>ሁኔታዎች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391400" cy="5492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ህፃኑ</a:t>
            </a:r>
            <a:r>
              <a:rPr lang="en-US" b="1" dirty="0" smtClean="0"/>
              <a:t> </a:t>
            </a:r>
            <a:r>
              <a:rPr lang="en-US" b="1" dirty="0" err="1" smtClean="0"/>
              <a:t>ወደ</a:t>
            </a:r>
            <a:r>
              <a:rPr lang="en-US" b="1" dirty="0" smtClean="0"/>
              <a:t> </a:t>
            </a:r>
            <a:r>
              <a:rPr lang="en-US" b="1" dirty="0" err="1" smtClean="0"/>
              <a:t>ቤት</a:t>
            </a:r>
            <a:r>
              <a:rPr lang="en-US" b="1" dirty="0" smtClean="0"/>
              <a:t> </a:t>
            </a:r>
            <a:r>
              <a:rPr lang="en-US" b="1" dirty="0" err="1" smtClean="0"/>
              <a:t>ከሄደ</a:t>
            </a:r>
            <a:r>
              <a:rPr lang="en-US" b="1" dirty="0" smtClean="0"/>
              <a:t> </a:t>
            </a:r>
            <a:r>
              <a:rPr lang="en-US" b="1" dirty="0" err="1" smtClean="0"/>
              <a:t>በኃላ</a:t>
            </a:r>
            <a:r>
              <a:rPr lang="en-US" b="1" dirty="0" smtClean="0"/>
              <a:t> </a:t>
            </a:r>
            <a:r>
              <a:rPr lang="en-US" b="1" dirty="0" err="1" smtClean="0"/>
              <a:t>የሚሰጡ</a:t>
            </a:r>
            <a:r>
              <a:rPr lang="en-US" b="1" dirty="0" smtClean="0"/>
              <a:t> </a:t>
            </a:r>
            <a:r>
              <a:rPr lang="en-US" b="1" dirty="0" err="1" smtClean="0"/>
              <a:t>እንክብካቤዎች</a:t>
            </a:r>
            <a:r>
              <a:rPr lang="en-US" b="1" dirty="0" smtClean="0"/>
              <a:t> </a:t>
            </a:r>
            <a:r>
              <a:rPr lang="en-US" b="1" dirty="0" err="1" smtClean="0"/>
              <a:t>ማቀድ</a:t>
            </a:r>
            <a:endParaRPr lang="en-US" dirty="0"/>
          </a:p>
        </p:txBody>
      </p:sp>
      <p:pic>
        <p:nvPicPr>
          <p:cNvPr id="4" name="Content Placeholder 3" descr="C:\Users\bereket\Desktop\KMC project\modified\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35" y="1600200"/>
            <a:ext cx="609353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6477000" cy="36512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47015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ህፃኑ</a:t>
            </a:r>
            <a:r>
              <a:rPr lang="en-US" b="1" dirty="0" smtClean="0"/>
              <a:t> </a:t>
            </a:r>
            <a:r>
              <a:rPr lang="en-US" b="1" dirty="0" err="1" smtClean="0"/>
              <a:t>ወደ</a:t>
            </a:r>
            <a:r>
              <a:rPr lang="en-US" b="1" dirty="0" smtClean="0"/>
              <a:t> </a:t>
            </a:r>
            <a:r>
              <a:rPr lang="en-US" b="1" dirty="0" err="1" smtClean="0"/>
              <a:t>ቤት</a:t>
            </a:r>
            <a:r>
              <a:rPr lang="en-US" b="1" dirty="0" smtClean="0"/>
              <a:t> </a:t>
            </a:r>
            <a:r>
              <a:rPr lang="en-US" b="1" dirty="0" err="1" smtClean="0"/>
              <a:t>ከሄደ</a:t>
            </a:r>
            <a:r>
              <a:rPr lang="en-US" b="1" dirty="0" smtClean="0"/>
              <a:t> </a:t>
            </a:r>
            <a:r>
              <a:rPr lang="en-US" b="1" dirty="0" err="1" smtClean="0"/>
              <a:t>በኃላ</a:t>
            </a:r>
            <a:r>
              <a:rPr lang="en-US" b="1" dirty="0" smtClean="0"/>
              <a:t> </a:t>
            </a:r>
            <a:r>
              <a:rPr lang="en-US" b="1" dirty="0" err="1" smtClean="0"/>
              <a:t>የሚሰጡ</a:t>
            </a:r>
            <a:r>
              <a:rPr lang="en-US" b="1" dirty="0" smtClean="0"/>
              <a:t> </a:t>
            </a:r>
            <a:r>
              <a:rPr lang="en-US" b="1" dirty="0" err="1" smtClean="0"/>
              <a:t>እንክብካቤዎች</a:t>
            </a:r>
            <a:r>
              <a:rPr lang="en-US" b="1" dirty="0" smtClean="0"/>
              <a:t> </a:t>
            </a:r>
            <a:r>
              <a:rPr lang="en-US" b="1" dirty="0" err="1" smtClean="0"/>
              <a:t>ማቀድ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     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ለምሳሌ</a:t>
            </a:r>
            <a:r>
              <a:rPr lang="en-US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የአተነፋፈስ</a:t>
            </a:r>
            <a:r>
              <a:rPr lang="en-US" dirty="0" smtClean="0"/>
              <a:t> </a:t>
            </a:r>
            <a:r>
              <a:rPr lang="en-US" dirty="0" err="1" smtClean="0"/>
              <a:t>ሁኔታ</a:t>
            </a:r>
            <a:r>
              <a:rPr lang="en-US" dirty="0" smtClean="0"/>
              <a:t> </a:t>
            </a:r>
            <a:r>
              <a:rPr lang="en-US" dirty="0" err="1" smtClean="0"/>
              <a:t>የተስተካከለ</a:t>
            </a:r>
            <a:r>
              <a:rPr lang="en-US" dirty="0" smtClean="0"/>
              <a:t> </a:t>
            </a:r>
            <a:r>
              <a:rPr lang="en-US" dirty="0" err="1" smtClean="0"/>
              <a:t>መሆን</a:t>
            </a:r>
            <a:r>
              <a:rPr lang="en-US" dirty="0" smtClean="0"/>
              <a:t> </a:t>
            </a:r>
            <a:r>
              <a:rPr lang="en-US" dirty="0" err="1" smtClean="0"/>
              <a:t>አለበት</a:t>
            </a:r>
            <a:r>
              <a:rPr lang="en-US" dirty="0" smtClean="0"/>
              <a:t>(</a:t>
            </a:r>
            <a:r>
              <a:rPr lang="en-US" dirty="0" err="1" smtClean="0"/>
              <a:t>ሲተነፍስ</a:t>
            </a:r>
            <a:r>
              <a:rPr lang="en-US" dirty="0" smtClean="0"/>
              <a:t> </a:t>
            </a:r>
            <a:r>
              <a:rPr lang="en-US" dirty="0" err="1" smtClean="0"/>
              <a:t>ደረቱ</a:t>
            </a:r>
            <a:r>
              <a:rPr lang="en-US" dirty="0" smtClean="0"/>
              <a:t> </a:t>
            </a:r>
            <a:r>
              <a:rPr lang="en-US" dirty="0" err="1" smtClean="0"/>
              <a:t>የማይሰረጉድ</a:t>
            </a:r>
            <a:r>
              <a:rPr lang="en-US" dirty="0" smtClean="0"/>
              <a:t> </a:t>
            </a:r>
            <a:r>
              <a:rPr lang="en-US" dirty="0" err="1" smtClean="0"/>
              <a:t>ከሆነ፣በደቂቃ</a:t>
            </a:r>
            <a:r>
              <a:rPr lang="en-US" dirty="0" smtClean="0"/>
              <a:t> ‹60 </a:t>
            </a:r>
            <a:r>
              <a:rPr lang="en-US" dirty="0" err="1" smtClean="0"/>
              <a:t>ጊዜ</a:t>
            </a:r>
            <a:r>
              <a:rPr lang="en-US" dirty="0" smtClean="0"/>
              <a:t> </a:t>
            </a:r>
            <a:r>
              <a:rPr lang="en-US" dirty="0" err="1" smtClean="0"/>
              <a:t>ሚተነፍሰ</a:t>
            </a:r>
            <a:r>
              <a:rPr lang="en-US" dirty="0" smtClean="0"/>
              <a:t> </a:t>
            </a:r>
            <a:r>
              <a:rPr lang="en-US" dirty="0" err="1" smtClean="0"/>
              <a:t>ከሆነ፣አተነፋፈሱ</a:t>
            </a:r>
            <a:r>
              <a:rPr lang="en-US" dirty="0" smtClean="0"/>
              <a:t> </a:t>
            </a:r>
            <a:r>
              <a:rPr lang="en-US" dirty="0" err="1" smtClean="0"/>
              <a:t>የማይቆራረጥ</a:t>
            </a:r>
            <a:r>
              <a:rPr lang="en-US" dirty="0" smtClean="0"/>
              <a:t> </a:t>
            </a:r>
            <a:r>
              <a:rPr lang="en-US" dirty="0" err="1" smtClean="0"/>
              <a:t>ከሆነ</a:t>
            </a:r>
            <a:r>
              <a:rPr lang="en-US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የሰውነቱ</a:t>
            </a:r>
            <a:r>
              <a:rPr lang="en-US" dirty="0" smtClean="0"/>
              <a:t> </a:t>
            </a:r>
            <a:r>
              <a:rPr lang="en-US" dirty="0" err="1" smtClean="0"/>
              <a:t>ሙቀት</a:t>
            </a:r>
            <a:r>
              <a:rPr lang="en-US" dirty="0" smtClean="0"/>
              <a:t> </a:t>
            </a:r>
            <a:r>
              <a:rPr lang="en-US" dirty="0" err="1" smtClean="0"/>
              <a:t>መጠን</a:t>
            </a:r>
            <a:r>
              <a:rPr lang="en-US" dirty="0" smtClean="0"/>
              <a:t> ከ36.5-37.5 </a:t>
            </a:r>
            <a:r>
              <a:rPr lang="en-US" dirty="0" err="1" smtClean="0"/>
              <a:t>ዲግሪ</a:t>
            </a:r>
            <a:r>
              <a:rPr lang="en-US" dirty="0" smtClean="0"/>
              <a:t> </a:t>
            </a:r>
            <a:r>
              <a:rPr lang="en-US" dirty="0" err="1" smtClean="0"/>
              <a:t>ሴልሽየስ</a:t>
            </a:r>
            <a:r>
              <a:rPr lang="en-US" dirty="0" smtClean="0"/>
              <a:t> </a:t>
            </a:r>
            <a:r>
              <a:rPr lang="en-US" dirty="0" err="1" smtClean="0"/>
              <a:t>ከሆነ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ለ3 </a:t>
            </a:r>
            <a:r>
              <a:rPr lang="en-US" dirty="0" err="1" smtClean="0"/>
              <a:t>ተከታታይ</a:t>
            </a:r>
            <a:r>
              <a:rPr lang="en-US" dirty="0" smtClean="0"/>
              <a:t> </a:t>
            </a:r>
            <a:r>
              <a:rPr lang="en-US" dirty="0" err="1" smtClean="0"/>
              <a:t>ቀናት</a:t>
            </a:r>
            <a:r>
              <a:rPr lang="en-US" dirty="0" smtClean="0"/>
              <a:t>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መጨመር</a:t>
            </a:r>
            <a:r>
              <a:rPr lang="en-US" dirty="0" smtClean="0"/>
              <a:t> </a:t>
            </a:r>
            <a:r>
              <a:rPr lang="en-US" dirty="0" err="1" smtClean="0"/>
              <a:t>ካሳየ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የሚጠባ</a:t>
            </a:r>
            <a:r>
              <a:rPr lang="en-US" dirty="0" smtClean="0"/>
              <a:t> </a:t>
            </a:r>
            <a:r>
              <a:rPr lang="en-US" dirty="0" err="1" smtClean="0"/>
              <a:t>ከሆነ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እናትና</a:t>
            </a:r>
            <a:r>
              <a:rPr lang="en-US" dirty="0" smtClean="0"/>
              <a:t> </a:t>
            </a:r>
            <a:r>
              <a:rPr lang="en-US" dirty="0" err="1" smtClean="0"/>
              <a:t>ቤተሰብ</a:t>
            </a:r>
            <a:r>
              <a:rPr lang="en-US" dirty="0" smtClean="0"/>
              <a:t>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ለመንከባከብ</a:t>
            </a:r>
            <a:r>
              <a:rPr lang="en-US" dirty="0" smtClean="0"/>
              <a:t> </a:t>
            </a:r>
            <a:r>
              <a:rPr lang="en-US" dirty="0" err="1" smtClean="0"/>
              <a:t>ፍቃደኛ</a:t>
            </a:r>
            <a:r>
              <a:rPr lang="en-US" dirty="0" smtClean="0"/>
              <a:t>/</a:t>
            </a:r>
            <a:r>
              <a:rPr lang="en-US" dirty="0" err="1" smtClean="0"/>
              <a:t>ዝግጁ</a:t>
            </a:r>
            <a:r>
              <a:rPr lang="en-US" dirty="0" smtClean="0"/>
              <a:t> </a:t>
            </a:r>
            <a:r>
              <a:rPr lang="en-US" dirty="0" err="1" smtClean="0"/>
              <a:t>ክሆኑ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 2ኪሎ </a:t>
            </a:r>
            <a:r>
              <a:rPr lang="en-US" dirty="0" err="1" smtClean="0"/>
              <a:t>እስከሚሆን</a:t>
            </a:r>
            <a:r>
              <a:rPr lang="en-US" dirty="0" smtClean="0"/>
              <a:t> </a:t>
            </a:r>
            <a:r>
              <a:rPr lang="en-US" dirty="0" err="1" smtClean="0"/>
              <a:t>በሳምንት</a:t>
            </a:r>
            <a:r>
              <a:rPr lang="en-US" dirty="0" smtClean="0"/>
              <a:t> 2 </a:t>
            </a:r>
            <a:r>
              <a:rPr lang="en-US" dirty="0" err="1" smtClean="0"/>
              <a:t>ጊዜ</a:t>
            </a:r>
            <a:r>
              <a:rPr lang="en-US" dirty="0" smtClean="0"/>
              <a:t> </a:t>
            </a:r>
            <a:r>
              <a:rPr lang="en-US" dirty="0" err="1" smtClean="0"/>
              <a:t>እና</a:t>
            </a:r>
            <a:r>
              <a:rPr lang="en-US" dirty="0" smtClean="0"/>
              <a:t> ከ2.5ኪሎ </a:t>
            </a:r>
            <a:r>
              <a:rPr lang="en-US" dirty="0" err="1" smtClean="0"/>
              <a:t>እስከሚሆን</a:t>
            </a:r>
            <a:r>
              <a:rPr lang="en-US" dirty="0" smtClean="0"/>
              <a:t> </a:t>
            </a:r>
            <a:r>
              <a:rPr lang="en-US" dirty="0" err="1" smtClean="0"/>
              <a:t>በሳምንት</a:t>
            </a:r>
            <a:r>
              <a:rPr lang="en-US" dirty="0" smtClean="0"/>
              <a:t> 1 </a:t>
            </a:r>
            <a:r>
              <a:rPr lang="en-US" dirty="0" err="1" smtClean="0"/>
              <a:t>ጊዜ</a:t>
            </a:r>
            <a:r>
              <a:rPr lang="en-US" dirty="0" smtClean="0"/>
              <a:t>  </a:t>
            </a:r>
            <a:r>
              <a:rPr lang="en-US" dirty="0" err="1" smtClean="0"/>
              <a:t>የድህረ</a:t>
            </a:r>
            <a:r>
              <a:rPr lang="en-US" dirty="0" smtClean="0"/>
              <a:t> </a:t>
            </a:r>
            <a:r>
              <a:rPr lang="en-US" dirty="0" err="1" smtClean="0"/>
              <a:t>ወሊድ</a:t>
            </a:r>
            <a:r>
              <a:rPr lang="en-US" dirty="0" smtClean="0"/>
              <a:t> </a:t>
            </a:r>
            <a:r>
              <a:rPr lang="en-US" dirty="0" err="1" smtClean="0"/>
              <a:t>ክትትል</a:t>
            </a:r>
            <a:r>
              <a:rPr lang="en-US" dirty="0" smtClean="0"/>
              <a:t> </a:t>
            </a:r>
            <a:r>
              <a:rPr lang="en-US" dirty="0" err="1" smtClean="0"/>
              <a:t>ማድረግ</a:t>
            </a:r>
            <a:r>
              <a:rPr lang="en-US" dirty="0" smtClean="0"/>
              <a:t> </a:t>
            </a:r>
            <a:r>
              <a:rPr lang="en-US" dirty="0" err="1" smtClean="0"/>
              <a:t>የምችሉ</a:t>
            </a:r>
            <a:r>
              <a:rPr lang="en-US" dirty="0" smtClean="0"/>
              <a:t> </a:t>
            </a:r>
            <a:r>
              <a:rPr lang="en-US" dirty="0" err="1" smtClean="0"/>
              <a:t>ከሆኑ</a:t>
            </a:r>
            <a:r>
              <a:rPr lang="en-US" dirty="0" smtClean="0"/>
              <a:t> 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20000" cy="36512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ህፃኑ</a:t>
            </a:r>
            <a:r>
              <a:rPr lang="en-US" b="1" dirty="0" smtClean="0"/>
              <a:t> </a:t>
            </a:r>
            <a:r>
              <a:rPr lang="en-US" b="1" dirty="0" err="1" smtClean="0"/>
              <a:t>ወደ</a:t>
            </a:r>
            <a:r>
              <a:rPr lang="en-US" b="1" dirty="0" smtClean="0"/>
              <a:t> </a:t>
            </a:r>
            <a:r>
              <a:rPr lang="en-US" b="1" dirty="0" err="1" smtClean="0"/>
              <a:t>ቤት</a:t>
            </a:r>
            <a:r>
              <a:rPr lang="en-US" b="1" dirty="0" smtClean="0"/>
              <a:t> </a:t>
            </a:r>
            <a:r>
              <a:rPr lang="en-US" b="1" dirty="0" err="1" smtClean="0"/>
              <a:t>ከሄደ</a:t>
            </a:r>
            <a:r>
              <a:rPr lang="en-US" b="1" dirty="0" smtClean="0"/>
              <a:t> </a:t>
            </a:r>
            <a:r>
              <a:rPr lang="en-US" b="1" dirty="0" err="1" smtClean="0"/>
              <a:t>በኃላ</a:t>
            </a:r>
            <a:r>
              <a:rPr lang="en-US" b="1" dirty="0" smtClean="0"/>
              <a:t> </a:t>
            </a:r>
            <a:r>
              <a:rPr lang="en-US" b="1" dirty="0" err="1" smtClean="0"/>
              <a:t>የሚሰጡ</a:t>
            </a:r>
            <a:r>
              <a:rPr lang="en-US" b="1" dirty="0" smtClean="0"/>
              <a:t> </a:t>
            </a:r>
            <a:r>
              <a:rPr lang="en-US" b="1" dirty="0" err="1" smtClean="0"/>
              <a:t>እንክብካቤዎች</a:t>
            </a:r>
            <a:r>
              <a:rPr lang="en-US" b="1" dirty="0" smtClean="0"/>
              <a:t> </a:t>
            </a:r>
            <a:r>
              <a:rPr lang="en-US" b="1" dirty="0" err="1" smtClean="0"/>
              <a:t>ማቀድ</a:t>
            </a:r>
            <a:endParaRPr lang="en-US" dirty="0"/>
          </a:p>
        </p:txBody>
      </p:sp>
      <p:pic>
        <p:nvPicPr>
          <p:cNvPr id="4" name="Content Placeholder 3" descr="C:\Users\bereket\Desktop\KMC project\modified\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99" y="1600200"/>
            <a:ext cx="609280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1722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524000"/>
          </a:xfrm>
        </p:spPr>
        <p:txBody>
          <a:bodyPr/>
          <a:lstStyle/>
          <a:p>
            <a:r>
              <a:rPr lang="en-US" dirty="0" err="1" smtClean="0"/>
              <a:t>አዘጋጆች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ዶ/ር </a:t>
            </a:r>
            <a:r>
              <a:rPr lang="en-US" dirty="0" err="1" smtClean="0"/>
              <a:t>ፍፁም</a:t>
            </a:r>
            <a:r>
              <a:rPr lang="en-US" dirty="0" smtClean="0"/>
              <a:t> ወ/</a:t>
            </a:r>
            <a:r>
              <a:rPr lang="en-US" dirty="0" err="1" smtClean="0"/>
              <a:t>ገብርኤል</a:t>
            </a:r>
            <a:r>
              <a:rPr lang="en-US" dirty="0" smtClean="0"/>
              <a:t>(IST Leader)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ኤደን</a:t>
            </a:r>
            <a:r>
              <a:rPr lang="en-US" dirty="0" smtClean="0"/>
              <a:t> </a:t>
            </a:r>
            <a:r>
              <a:rPr lang="en-US" dirty="0" err="1" smtClean="0"/>
              <a:t>አለሙ</a:t>
            </a:r>
            <a:r>
              <a:rPr lang="en-US" dirty="0" smtClean="0"/>
              <a:t>(Project Officer)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ለገሰ</a:t>
            </a:r>
            <a:r>
              <a:rPr lang="en-US" dirty="0" smtClean="0"/>
              <a:t> </a:t>
            </a:r>
            <a:r>
              <a:rPr lang="en-US" dirty="0" err="1" smtClean="0"/>
              <a:t>ደስታ</a:t>
            </a:r>
            <a:r>
              <a:rPr lang="en-US" dirty="0" smtClean="0"/>
              <a:t>(Project Officer)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08313" cy="54403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248400"/>
            <a:ext cx="6781800" cy="5175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98750"/>
          </a:xfrm>
        </p:spPr>
        <p:txBody>
          <a:bodyPr/>
          <a:lstStyle/>
          <a:p>
            <a:r>
              <a:rPr lang="en-US" b="1" dirty="0" err="1" smtClean="0"/>
              <a:t>ምስጋና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ለሀዋሳ</a:t>
            </a:r>
            <a:r>
              <a:rPr lang="en-US" dirty="0" smtClean="0"/>
              <a:t> </a:t>
            </a:r>
            <a:r>
              <a:rPr lang="en-US" dirty="0" err="1" smtClean="0"/>
              <a:t>ዩንቨርሲቲ</a:t>
            </a:r>
            <a:r>
              <a:rPr lang="en-US" dirty="0" smtClean="0"/>
              <a:t> </a:t>
            </a:r>
            <a:r>
              <a:rPr lang="en-US" dirty="0" err="1" smtClean="0"/>
              <a:t>ኮምፕርሄንሲቭ</a:t>
            </a:r>
            <a:r>
              <a:rPr lang="en-US" dirty="0" smtClean="0"/>
              <a:t> </a:t>
            </a:r>
            <a:r>
              <a:rPr lang="en-US" dirty="0" err="1" smtClean="0"/>
              <a:t>ስፔሻላይዝድ</a:t>
            </a:r>
            <a:r>
              <a:rPr lang="en-US" dirty="0" smtClean="0"/>
              <a:t> </a:t>
            </a:r>
            <a:r>
              <a:rPr lang="en-US" dirty="0" err="1" smtClean="0"/>
              <a:t>ሆስፒታል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ዶ/ር </a:t>
            </a:r>
            <a:r>
              <a:rPr lang="en-US" dirty="0" err="1" smtClean="0"/>
              <a:t>ሄኖክ</a:t>
            </a:r>
            <a:r>
              <a:rPr lang="en-US" dirty="0" smtClean="0"/>
              <a:t> </a:t>
            </a:r>
            <a:r>
              <a:rPr lang="en-US" dirty="0" err="1" smtClean="0"/>
              <a:t>ታደለ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ዶ/ር </a:t>
            </a:r>
            <a:r>
              <a:rPr lang="en-US" dirty="0" err="1" smtClean="0"/>
              <a:t>ብርቅነህ</a:t>
            </a:r>
            <a:r>
              <a:rPr lang="en-US" dirty="0" smtClean="0"/>
              <a:t> </a:t>
            </a:r>
            <a:r>
              <a:rPr lang="en-US" dirty="0" err="1" smtClean="0"/>
              <a:t>ጥላሁን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ሲ/ር </a:t>
            </a:r>
            <a:r>
              <a:rPr lang="en-US" dirty="0" err="1" smtClean="0"/>
              <a:t>ውባለም</a:t>
            </a:r>
            <a:r>
              <a:rPr lang="en-US" dirty="0" smtClean="0"/>
              <a:t> </a:t>
            </a:r>
            <a:r>
              <a:rPr lang="en-US" dirty="0" err="1" smtClean="0"/>
              <a:t>አሸብር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አቶ</a:t>
            </a:r>
            <a:r>
              <a:rPr lang="en-US" dirty="0" smtClean="0"/>
              <a:t> </a:t>
            </a:r>
            <a:r>
              <a:rPr lang="en-US" dirty="0" err="1" smtClean="0"/>
              <a:t>ብዙአየሁ</a:t>
            </a:r>
            <a:r>
              <a:rPr lang="en-US" dirty="0" smtClean="0"/>
              <a:t> </a:t>
            </a:r>
            <a:r>
              <a:rPr lang="en-US" dirty="0" err="1" smtClean="0"/>
              <a:t>ቦጋለ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የተሳተፉ</a:t>
            </a:r>
            <a:r>
              <a:rPr lang="en-US" dirty="0" smtClean="0"/>
              <a:t> </a:t>
            </a:r>
            <a:r>
              <a:rPr lang="en-US" dirty="0" err="1" smtClean="0"/>
              <a:t>ቤተሰቦች</a:t>
            </a:r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008313" cy="55927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7315200" cy="4730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የካንጋሮ</a:t>
            </a:r>
            <a:r>
              <a:rPr lang="en-US" b="1" dirty="0" smtClean="0"/>
              <a:t>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የምክር</a:t>
            </a:r>
            <a:r>
              <a:rPr lang="en-US" b="1" dirty="0" smtClean="0"/>
              <a:t> </a:t>
            </a:r>
            <a:r>
              <a:rPr lang="en-US" b="1" dirty="0" err="1" smtClean="0"/>
              <a:t>አገልግሎት</a:t>
            </a:r>
            <a:r>
              <a:rPr lang="en-US" b="1" dirty="0" smtClean="0"/>
              <a:t> </a:t>
            </a:r>
            <a:r>
              <a:rPr lang="en-US" b="1" dirty="0" err="1" smtClean="0"/>
              <a:t>አሰጣጥ</a:t>
            </a:r>
            <a:r>
              <a:rPr lang="en-US" b="1" dirty="0" smtClean="0"/>
              <a:t> </a:t>
            </a:r>
            <a:r>
              <a:rPr lang="en-US" b="1" dirty="0" err="1" smtClean="0"/>
              <a:t>ቅድመ</a:t>
            </a:r>
            <a:r>
              <a:rPr lang="en-US" b="1" dirty="0" smtClean="0"/>
              <a:t> </a:t>
            </a:r>
            <a:r>
              <a:rPr lang="en-US" b="1" dirty="0" err="1" smtClean="0"/>
              <a:t>ዝግጅቶች</a:t>
            </a:r>
            <a:endParaRPr lang="en-US" b="1" dirty="0"/>
          </a:p>
        </p:txBody>
      </p:sp>
      <p:pic>
        <p:nvPicPr>
          <p:cNvPr id="4" name="Content Placeholder 3" descr="C:\Users\bereket\Desktop\KMC project\modified\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1" y="1600200"/>
            <a:ext cx="608589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705600" cy="36512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3008313" cy="1143000"/>
          </a:xfrm>
        </p:spPr>
        <p:txBody>
          <a:bodyPr>
            <a:normAutofit/>
          </a:bodyPr>
          <a:lstStyle/>
          <a:p>
            <a:r>
              <a:rPr lang="en-US" b="1" dirty="0"/>
              <a:t>የካንጋሮ </a:t>
            </a:r>
            <a:r>
              <a:rPr lang="en-US" b="1" dirty="0" err="1"/>
              <a:t>እናት</a:t>
            </a:r>
            <a:r>
              <a:rPr lang="en-US" b="1" dirty="0"/>
              <a:t> </a:t>
            </a:r>
            <a:r>
              <a:rPr lang="en-US" b="1" dirty="0" err="1"/>
              <a:t>ክብካቤ</a:t>
            </a:r>
            <a:r>
              <a:rPr lang="en-US" b="1" dirty="0"/>
              <a:t> </a:t>
            </a:r>
            <a:r>
              <a:rPr lang="en-US" b="1" dirty="0" err="1" smtClean="0"/>
              <a:t>ዘዴ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የካንጋሮ</a:t>
            </a:r>
            <a:r>
              <a:rPr lang="en-US" dirty="0" smtClean="0"/>
              <a:t> </a:t>
            </a:r>
            <a:r>
              <a:rPr lang="en-US" dirty="0" err="1" smtClean="0"/>
              <a:t>እናት</a:t>
            </a:r>
            <a:r>
              <a:rPr lang="en-US" dirty="0" smtClean="0"/>
              <a:t> </a:t>
            </a:r>
            <a:r>
              <a:rPr lang="en-US" dirty="0" err="1" smtClean="0"/>
              <a:t>ክብካቤ</a:t>
            </a:r>
            <a:r>
              <a:rPr lang="en-US" dirty="0" smtClean="0"/>
              <a:t>  </a:t>
            </a:r>
            <a:r>
              <a:rPr lang="en-US" dirty="0" err="1" smtClean="0"/>
              <a:t>ማለት</a:t>
            </a:r>
            <a:r>
              <a:rPr lang="en-US" dirty="0" smtClean="0"/>
              <a:t> </a:t>
            </a:r>
            <a:r>
              <a:rPr lang="en-US" dirty="0" err="1" smtClean="0"/>
              <a:t>ቀናቸው</a:t>
            </a:r>
            <a:r>
              <a:rPr lang="en-US" dirty="0" smtClean="0"/>
              <a:t> </a:t>
            </a:r>
            <a:r>
              <a:rPr lang="en-US" dirty="0" err="1" smtClean="0"/>
              <a:t>ሳይደርስ</a:t>
            </a:r>
            <a:r>
              <a:rPr lang="en-US" dirty="0" smtClean="0"/>
              <a:t> </a:t>
            </a:r>
            <a:r>
              <a:rPr lang="en-US" dirty="0" err="1" smtClean="0"/>
              <a:t>ወይም</a:t>
            </a:r>
            <a:r>
              <a:rPr lang="en-US" dirty="0" smtClean="0"/>
              <a:t> ዝቅተኛ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ኖሯቸው</a:t>
            </a:r>
            <a:r>
              <a:rPr lang="en-US" dirty="0" smtClean="0"/>
              <a:t> </a:t>
            </a:r>
            <a:r>
              <a:rPr lang="en-US" dirty="0" err="1" smtClean="0"/>
              <a:t>ለሚወለዱ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የሚሰጥ</a:t>
            </a:r>
            <a:r>
              <a:rPr lang="en-US" dirty="0" smtClean="0"/>
              <a:t> </a:t>
            </a:r>
            <a:r>
              <a:rPr lang="en-US" dirty="0" err="1" smtClean="0"/>
              <a:t>ክብካቤ</a:t>
            </a:r>
            <a:r>
              <a:rPr lang="en-US" dirty="0" smtClean="0"/>
              <a:t> </a:t>
            </a:r>
            <a:r>
              <a:rPr lang="en-US" dirty="0" err="1" smtClean="0"/>
              <a:t>ማለትም</a:t>
            </a:r>
            <a:r>
              <a:rPr lang="en-US" dirty="0" smtClean="0"/>
              <a:t>  </a:t>
            </a:r>
            <a:r>
              <a:rPr lang="en-US" dirty="0" err="1" smtClean="0"/>
              <a:t>ህፃኑ</a:t>
            </a:r>
            <a:r>
              <a:rPr lang="en-US" dirty="0" smtClean="0"/>
              <a:t> </a:t>
            </a:r>
            <a:r>
              <a:rPr lang="en-US" dirty="0" err="1" smtClean="0"/>
              <a:t>በእናት</a:t>
            </a:r>
            <a:r>
              <a:rPr lang="en-US" dirty="0" smtClean="0"/>
              <a:t> </a:t>
            </a:r>
            <a:r>
              <a:rPr lang="en-US" dirty="0" err="1" smtClean="0"/>
              <a:t>ጡቶች</a:t>
            </a:r>
            <a:r>
              <a:rPr lang="en-US" dirty="0" smtClean="0"/>
              <a:t> </a:t>
            </a:r>
            <a:r>
              <a:rPr lang="en-US" dirty="0" err="1" smtClean="0"/>
              <a:t>መሃል</a:t>
            </a:r>
            <a:r>
              <a:rPr lang="en-US" dirty="0" smtClean="0"/>
              <a:t> </a:t>
            </a:r>
            <a:r>
              <a:rPr lang="en-US" dirty="0" err="1" smtClean="0"/>
              <a:t>የገላ-ለገላ</a:t>
            </a:r>
            <a:r>
              <a:rPr lang="en-US" dirty="0" smtClean="0"/>
              <a:t> </a:t>
            </a:r>
            <a:r>
              <a:rPr lang="en-US" dirty="0" err="1" smtClean="0"/>
              <a:t>ንክኪ</a:t>
            </a:r>
            <a:r>
              <a:rPr lang="en-US" dirty="0" smtClean="0"/>
              <a:t> </a:t>
            </a:r>
            <a:r>
              <a:rPr lang="en-US" dirty="0" err="1" smtClean="0"/>
              <a:t>እንዲኖረው</a:t>
            </a:r>
            <a:r>
              <a:rPr lang="en-US" dirty="0" smtClean="0"/>
              <a:t> </a:t>
            </a:r>
            <a:r>
              <a:rPr lang="en-US" dirty="0" err="1" smtClean="0"/>
              <a:t>ተደርጎ</a:t>
            </a:r>
            <a:r>
              <a:rPr lang="en-US" dirty="0" smtClean="0"/>
              <a:t> </a:t>
            </a:r>
            <a:r>
              <a:rPr lang="en-US" dirty="0" err="1" smtClean="0"/>
              <a:t>የሚከናወን</a:t>
            </a:r>
            <a:r>
              <a:rPr lang="en-US" dirty="0" smtClean="0"/>
              <a:t> </a:t>
            </a:r>
            <a:r>
              <a:rPr lang="en-US" dirty="0" err="1" smtClean="0"/>
              <a:t>ክብካቤ</a:t>
            </a:r>
            <a:r>
              <a:rPr lang="en-US" dirty="0" smtClean="0"/>
              <a:t>  </a:t>
            </a:r>
            <a:r>
              <a:rPr lang="en-US" dirty="0" err="1" smtClean="0"/>
              <a:t>ሲሆን</a:t>
            </a:r>
            <a:r>
              <a:rPr lang="en-US" dirty="0" smtClean="0"/>
              <a:t> </a:t>
            </a:r>
            <a:r>
              <a:rPr lang="en-US" dirty="0" err="1" smtClean="0"/>
              <a:t>በዋናነት</a:t>
            </a:r>
            <a:r>
              <a:rPr lang="en-US" dirty="0" smtClean="0"/>
              <a:t> </a:t>
            </a:r>
            <a:r>
              <a:rPr lang="en-US" dirty="0" err="1" smtClean="0"/>
              <a:t>ክብደታቸው</a:t>
            </a:r>
            <a:r>
              <a:rPr lang="en-US" dirty="0" smtClean="0"/>
              <a:t> ከ2000ግራም </a:t>
            </a:r>
            <a:r>
              <a:rPr lang="en-US" dirty="0" err="1" smtClean="0"/>
              <a:t>በታች</a:t>
            </a:r>
            <a:r>
              <a:rPr lang="en-US" dirty="0" smtClean="0"/>
              <a:t> </a:t>
            </a:r>
            <a:r>
              <a:rPr lang="en-US" dirty="0" err="1" smtClean="0"/>
              <a:t>ለሆኑት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የሚሰጥ</a:t>
            </a:r>
            <a:r>
              <a:rPr lang="en-US" dirty="0" smtClean="0"/>
              <a:t> </a:t>
            </a:r>
            <a:r>
              <a:rPr lang="en-US" dirty="0" err="1" smtClean="0"/>
              <a:t>ክብካቤ</a:t>
            </a:r>
            <a:r>
              <a:rPr lang="en-US" dirty="0" smtClean="0"/>
              <a:t> </a:t>
            </a:r>
            <a:r>
              <a:rPr lang="en-US" dirty="0" err="1" smtClean="0"/>
              <a:t>ነው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የካንጋሮ </a:t>
            </a:r>
            <a:r>
              <a:rPr lang="en-US" dirty="0" err="1" smtClean="0"/>
              <a:t>እናት</a:t>
            </a:r>
            <a:r>
              <a:rPr lang="en-US" dirty="0" smtClean="0"/>
              <a:t> </a:t>
            </a:r>
            <a:r>
              <a:rPr lang="en-US" dirty="0" err="1" smtClean="0"/>
              <a:t>ክብካቤ</a:t>
            </a:r>
            <a:r>
              <a:rPr lang="en-US" dirty="0" smtClean="0"/>
              <a:t> </a:t>
            </a:r>
            <a:r>
              <a:rPr lang="en-US" dirty="0" err="1" smtClean="0"/>
              <a:t>መስጠት</a:t>
            </a:r>
            <a:r>
              <a:rPr lang="en-US" dirty="0" smtClean="0"/>
              <a:t> </a:t>
            </a:r>
            <a:r>
              <a:rPr lang="en-US" dirty="0" err="1" smtClean="0"/>
              <a:t>የሚችለው</a:t>
            </a:r>
            <a:r>
              <a:rPr lang="en-US" dirty="0" smtClean="0"/>
              <a:t> </a:t>
            </a:r>
            <a:r>
              <a:rPr lang="en-US" dirty="0" err="1" smtClean="0"/>
              <a:t>ማነውʔ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err="1" smtClean="0"/>
              <a:t>እናት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err="1" smtClean="0"/>
              <a:t>አባት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-</a:t>
            </a:r>
            <a:r>
              <a:rPr lang="en-US" dirty="0" err="1" smtClean="0"/>
              <a:t>አያቶች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-</a:t>
            </a:r>
            <a:r>
              <a:rPr lang="en-US" dirty="0" err="1" smtClean="0"/>
              <a:t>ጓደኞች</a:t>
            </a:r>
            <a:r>
              <a:rPr lang="en-US" dirty="0" smtClean="0"/>
              <a:t> </a:t>
            </a:r>
            <a:r>
              <a:rPr lang="en-US" dirty="0" err="1" smtClean="0"/>
              <a:t>እና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- </a:t>
            </a:r>
            <a:r>
              <a:rPr lang="en-US" dirty="0" err="1" smtClean="0"/>
              <a:t>በሌላ</a:t>
            </a:r>
            <a:r>
              <a:rPr lang="en-US" dirty="0" smtClean="0"/>
              <a:t> </a:t>
            </a:r>
            <a:r>
              <a:rPr lang="en-US" dirty="0" err="1" smtClean="0"/>
              <a:t>የቤተሰብ</a:t>
            </a:r>
            <a:r>
              <a:rPr lang="en-US" dirty="0" smtClean="0"/>
              <a:t> </a:t>
            </a:r>
            <a:r>
              <a:rPr lang="en-US" dirty="0" err="1" smtClean="0"/>
              <a:t>አባላት</a:t>
            </a:r>
            <a:r>
              <a:rPr lang="en-US" dirty="0" smtClean="0"/>
              <a:t> </a:t>
            </a:r>
            <a:r>
              <a:rPr lang="en-US" dirty="0" err="1" smtClean="0"/>
              <a:t>መሰጠት</a:t>
            </a:r>
            <a:r>
              <a:rPr lang="en-US" dirty="0" smtClean="0"/>
              <a:t> </a:t>
            </a:r>
            <a:r>
              <a:rPr lang="en-US" dirty="0" err="1" smtClean="0"/>
              <a:t>ይችላል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6934200" cy="549275"/>
          </a:xfrm>
        </p:spPr>
        <p:txBody>
          <a:bodyPr/>
          <a:lstStyle/>
          <a:p>
            <a:r>
              <a:rPr lang="en-US" dirty="0" smtClean="0"/>
              <a:t>HUCMHS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የካንጋሮ</a:t>
            </a:r>
            <a:r>
              <a:rPr lang="en-US" b="1" dirty="0" smtClean="0"/>
              <a:t>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ዘዴ</a:t>
            </a:r>
            <a:endParaRPr lang="en-US" b="1" dirty="0"/>
          </a:p>
        </p:txBody>
      </p:sp>
      <p:pic>
        <p:nvPicPr>
          <p:cNvPr id="4" name="Content Placeholder 3" descr="C:\Users\bereket\Desktop\KMC project\modified\br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3527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ereket\Desktop\KMC project\modified\Family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038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19200" y="6096000"/>
            <a:ext cx="7010400" cy="6254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0703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የካንጋሮ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ጥቅሞች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የህፃኑ</a:t>
            </a:r>
            <a:r>
              <a:rPr lang="en-US" dirty="0" smtClean="0"/>
              <a:t>/ኗ </a:t>
            </a:r>
            <a:r>
              <a:rPr lang="en-US" dirty="0" err="1" smtClean="0"/>
              <a:t>የሰውነት</a:t>
            </a:r>
            <a:r>
              <a:rPr lang="en-US" dirty="0" smtClean="0"/>
              <a:t> </a:t>
            </a:r>
            <a:r>
              <a:rPr lang="en-US" dirty="0" err="1" smtClean="0"/>
              <a:t>ሙቀት</a:t>
            </a:r>
            <a:r>
              <a:rPr lang="en-US" dirty="0" smtClean="0"/>
              <a:t> </a:t>
            </a:r>
            <a:r>
              <a:rPr lang="en-US" dirty="0" err="1" smtClean="0"/>
              <a:t>የተስተካከል</a:t>
            </a:r>
            <a:r>
              <a:rPr lang="en-US" dirty="0" smtClean="0"/>
              <a:t> </a:t>
            </a:r>
            <a:r>
              <a:rPr lang="en-US" dirty="0" err="1" smtClean="0"/>
              <a:t>እንዲሆን</a:t>
            </a:r>
            <a:r>
              <a:rPr lang="en-US" dirty="0" smtClean="0"/>
              <a:t> </a:t>
            </a:r>
            <a:r>
              <a:rPr lang="en-US" dirty="0" err="1" smtClean="0"/>
              <a:t>ይረዳል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የህፃኑ/ኗ </a:t>
            </a:r>
            <a:r>
              <a:rPr lang="en-US" dirty="0" err="1" smtClean="0"/>
              <a:t>አተነፋፈስ</a:t>
            </a:r>
            <a:r>
              <a:rPr lang="en-US" dirty="0" smtClean="0"/>
              <a:t> </a:t>
            </a:r>
            <a:r>
              <a:rPr lang="en-US" dirty="0" err="1" smtClean="0"/>
              <a:t>ያስተካክላል</a:t>
            </a:r>
            <a:r>
              <a:rPr lang="en-US" dirty="0" smtClean="0"/>
              <a:t> 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/ኗ </a:t>
            </a:r>
            <a:r>
              <a:rPr lang="en-US" dirty="0" err="1" smtClean="0"/>
              <a:t>በበሽታ</a:t>
            </a:r>
            <a:r>
              <a:rPr lang="en-US" dirty="0" smtClean="0"/>
              <a:t> </a:t>
            </a:r>
            <a:r>
              <a:rPr lang="en-US" dirty="0" err="1" smtClean="0"/>
              <a:t>እንዳይጠቃ</a:t>
            </a:r>
            <a:r>
              <a:rPr lang="en-US" dirty="0" smtClean="0"/>
              <a:t> </a:t>
            </a:r>
            <a:r>
              <a:rPr lang="en-US" dirty="0" err="1" smtClean="0"/>
              <a:t>ይከላከላል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የእናትና</a:t>
            </a:r>
            <a:r>
              <a:rPr lang="en-US" dirty="0" smtClean="0"/>
              <a:t> </a:t>
            </a:r>
            <a:r>
              <a:rPr lang="en-US" dirty="0" err="1" smtClean="0"/>
              <a:t>የህፃን</a:t>
            </a:r>
            <a:r>
              <a:rPr lang="en-US" dirty="0" smtClean="0"/>
              <a:t> </a:t>
            </a:r>
            <a:r>
              <a:rPr lang="en-US" dirty="0" err="1" smtClean="0"/>
              <a:t>ፍቅር</a:t>
            </a:r>
            <a:r>
              <a:rPr lang="en-US" dirty="0" smtClean="0"/>
              <a:t> </a:t>
            </a:r>
            <a:r>
              <a:rPr lang="en-US" dirty="0" err="1" smtClean="0"/>
              <a:t>ይጨምራል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ህፃኑ</a:t>
            </a:r>
            <a:r>
              <a:rPr lang="en-US" dirty="0" smtClean="0"/>
              <a:t>/ኗ </a:t>
            </a:r>
            <a:r>
              <a:rPr lang="en-US" dirty="0" err="1" smtClean="0"/>
              <a:t>ቶሎ</a:t>
            </a:r>
            <a:r>
              <a:rPr lang="en-US" dirty="0" smtClean="0"/>
              <a:t> </a:t>
            </a:r>
            <a:r>
              <a:rPr lang="en-US" dirty="0" err="1" smtClean="0"/>
              <a:t>ጡት</a:t>
            </a:r>
            <a:r>
              <a:rPr lang="en-US" dirty="0" smtClean="0"/>
              <a:t> </a:t>
            </a:r>
            <a:r>
              <a:rPr lang="en-US" dirty="0" err="1" smtClean="0"/>
              <a:t>እንዲጀምር</a:t>
            </a:r>
            <a:r>
              <a:rPr lang="en-US" dirty="0" smtClean="0"/>
              <a:t> </a:t>
            </a:r>
            <a:r>
              <a:rPr lang="en-US" dirty="0" err="1" smtClean="0"/>
              <a:t>ይረዳል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የሆስፒታል</a:t>
            </a:r>
            <a:r>
              <a:rPr lang="en-US" dirty="0" smtClean="0"/>
              <a:t> </a:t>
            </a:r>
            <a:r>
              <a:rPr lang="en-US" dirty="0" err="1" smtClean="0"/>
              <a:t>ቆይታ</a:t>
            </a:r>
            <a:r>
              <a:rPr lang="en-US" dirty="0" smtClean="0"/>
              <a:t> </a:t>
            </a:r>
            <a:r>
              <a:rPr lang="en-US" dirty="0" err="1" smtClean="0"/>
              <a:t>ይቀንሳል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ወጪ</a:t>
            </a:r>
            <a:r>
              <a:rPr lang="en-US" dirty="0" smtClean="0"/>
              <a:t> </a:t>
            </a:r>
            <a:r>
              <a:rPr lang="en-US" dirty="0" err="1" smtClean="0"/>
              <a:t>የለውም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ህፃኑ</a:t>
            </a:r>
            <a:r>
              <a:rPr lang="en-US" dirty="0" smtClean="0"/>
              <a:t>/ኗ </a:t>
            </a:r>
            <a:r>
              <a:rPr lang="en-US" dirty="0" err="1" smtClean="0"/>
              <a:t>ከእናቱ</a:t>
            </a:r>
            <a:r>
              <a:rPr lang="en-US" dirty="0" smtClean="0"/>
              <a:t>/ቷ </a:t>
            </a:r>
            <a:r>
              <a:rPr lang="en-US" dirty="0" err="1" smtClean="0"/>
              <a:t>ስለማትለያይ</a:t>
            </a:r>
            <a:r>
              <a:rPr lang="en-US" dirty="0" smtClean="0"/>
              <a:t> </a:t>
            </a:r>
            <a:r>
              <a:rPr lang="en-US" dirty="0" err="1" smtClean="0"/>
              <a:t>በእናትና</a:t>
            </a:r>
            <a:r>
              <a:rPr lang="en-US" dirty="0" smtClean="0"/>
              <a:t> </a:t>
            </a:r>
            <a:r>
              <a:rPr lang="en-US" dirty="0" err="1" smtClean="0"/>
              <a:t>በቤተሰብ</a:t>
            </a:r>
            <a:r>
              <a:rPr lang="en-US" dirty="0" smtClean="0"/>
              <a:t> </a:t>
            </a:r>
            <a:r>
              <a:rPr lang="en-US" dirty="0" err="1" smtClean="0"/>
              <a:t>መጨናነቅ</a:t>
            </a:r>
            <a:r>
              <a:rPr lang="en-US" dirty="0" smtClean="0"/>
              <a:t> </a:t>
            </a:r>
            <a:r>
              <a:rPr lang="en-US" dirty="0" err="1" smtClean="0"/>
              <a:t>ኣይኖርም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pPr lvl="0"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162800" cy="549275"/>
          </a:xfrm>
        </p:spPr>
        <p:txBody>
          <a:bodyPr/>
          <a:lstStyle/>
          <a:p>
            <a:r>
              <a:rPr lang="en-US" dirty="0" smtClean="0"/>
              <a:t>                HUCMHS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የካንጋሮ</a:t>
            </a:r>
            <a:r>
              <a:rPr lang="en-US" b="1" dirty="0" smtClean="0"/>
              <a:t> </a:t>
            </a:r>
            <a:r>
              <a:rPr lang="en-US" b="1" dirty="0" err="1" smtClean="0"/>
              <a:t>እናት</a:t>
            </a:r>
            <a:r>
              <a:rPr lang="en-US" b="1" dirty="0" smtClean="0"/>
              <a:t> </a:t>
            </a:r>
            <a:r>
              <a:rPr lang="en-US" b="1" dirty="0" err="1" smtClean="0"/>
              <a:t>ክብካቤ</a:t>
            </a:r>
            <a:r>
              <a:rPr lang="en-US" b="1" dirty="0" smtClean="0"/>
              <a:t> </a:t>
            </a:r>
            <a:r>
              <a:rPr lang="en-US" b="1" dirty="0" err="1" smtClean="0"/>
              <a:t>ጥቅሞች</a:t>
            </a:r>
            <a:endParaRPr lang="en-US" b="1" dirty="0"/>
          </a:p>
        </p:txBody>
      </p:sp>
      <p:pic>
        <p:nvPicPr>
          <p:cNvPr id="4" name="Content Placeholder 3" descr="C:\Users\bereket\Desktop\KMC project\modified\br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1828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ereket\Desktop\KMC project\modified\Family 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5791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7162800" cy="5492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03550"/>
          </a:xfrm>
        </p:spPr>
        <p:txBody>
          <a:bodyPr>
            <a:normAutofit/>
          </a:bodyPr>
          <a:lstStyle/>
          <a:p>
            <a:r>
              <a:rPr lang="en-US" b="1" dirty="0" smtClean="0"/>
              <a:t>የህፃኑ </a:t>
            </a:r>
            <a:r>
              <a:rPr lang="en-US" b="1" dirty="0" err="1" smtClean="0"/>
              <a:t>ሙቀት</a:t>
            </a:r>
            <a:r>
              <a:rPr lang="en-US" b="1" dirty="0" smtClean="0"/>
              <a:t> </a:t>
            </a:r>
            <a:r>
              <a:rPr lang="en-US" b="1" dirty="0" err="1" smtClean="0"/>
              <a:t>መጠበቅ</a:t>
            </a: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ሁሉም</a:t>
            </a:r>
            <a:r>
              <a:rPr lang="en-US" dirty="0" smtClean="0"/>
              <a:t> ዝቅተኛ </a:t>
            </a:r>
            <a:r>
              <a:rPr lang="en-US" dirty="0" err="1" smtClean="0"/>
              <a:t>ክብደት</a:t>
            </a:r>
            <a:r>
              <a:rPr lang="en-US" dirty="0" smtClean="0"/>
              <a:t> </a:t>
            </a:r>
            <a:r>
              <a:rPr lang="en-US" dirty="0" err="1" smtClean="0"/>
              <a:t>ኖሯቸው</a:t>
            </a:r>
            <a:r>
              <a:rPr lang="en-US" dirty="0" smtClean="0"/>
              <a:t> </a:t>
            </a:r>
            <a:r>
              <a:rPr lang="en-US" dirty="0" err="1" smtClean="0"/>
              <a:t>የሚወለዱ</a:t>
            </a:r>
            <a:r>
              <a:rPr lang="en-US" dirty="0" smtClean="0"/>
              <a:t> </a:t>
            </a:r>
            <a:r>
              <a:rPr lang="en-US" dirty="0" err="1" smtClean="0"/>
              <a:t>ህፃናት</a:t>
            </a:r>
            <a:r>
              <a:rPr lang="en-US" dirty="0" smtClean="0"/>
              <a:t> </a:t>
            </a:r>
            <a:r>
              <a:rPr lang="en-US" dirty="0" err="1" smtClean="0"/>
              <a:t>ሰውነታቸው</a:t>
            </a:r>
            <a:r>
              <a:rPr lang="en-US" dirty="0" smtClean="0"/>
              <a:t> </a:t>
            </a:r>
            <a:r>
              <a:rPr lang="en-US" dirty="0" err="1" smtClean="0"/>
              <a:t>በቀላሉ</a:t>
            </a:r>
            <a:r>
              <a:rPr lang="en-US" dirty="0" smtClean="0"/>
              <a:t> </a:t>
            </a:r>
            <a:r>
              <a:rPr lang="en-US" dirty="0" err="1" smtClean="0"/>
              <a:t>ለቅዝቃዜ</a:t>
            </a:r>
            <a:r>
              <a:rPr lang="en-US" dirty="0" smtClean="0"/>
              <a:t> </a:t>
            </a:r>
            <a:r>
              <a:rPr lang="en-US" dirty="0" err="1" smtClean="0"/>
              <a:t>ተጋላጭ</a:t>
            </a:r>
            <a:r>
              <a:rPr lang="en-US" dirty="0" smtClean="0"/>
              <a:t> </a:t>
            </a:r>
            <a:r>
              <a:rPr lang="en-US" dirty="0" err="1" smtClean="0"/>
              <a:t>ስለሆነ</a:t>
            </a:r>
            <a:r>
              <a:rPr lang="en-US" dirty="0" smtClean="0"/>
              <a:t> </a:t>
            </a:r>
            <a:r>
              <a:rPr lang="en-US" dirty="0" err="1" smtClean="0"/>
              <a:t>የተለየ</a:t>
            </a:r>
            <a:r>
              <a:rPr lang="en-US" dirty="0" smtClean="0"/>
              <a:t> </a:t>
            </a:r>
            <a:r>
              <a:rPr lang="en-US" dirty="0" err="1" smtClean="0"/>
              <a:t>እነክብካቤ</a:t>
            </a:r>
            <a:r>
              <a:rPr lang="en-US" dirty="0" smtClean="0"/>
              <a:t> </a:t>
            </a:r>
            <a:r>
              <a:rPr lang="en-US" dirty="0" err="1" smtClean="0"/>
              <a:t>እንደሚያስፈልጋቸው</a:t>
            </a:r>
            <a:r>
              <a:rPr lang="en-US" dirty="0" smtClean="0"/>
              <a:t> </a:t>
            </a:r>
            <a:r>
              <a:rPr lang="en-US" dirty="0" err="1" smtClean="0"/>
              <a:t>ለእናቶች</a:t>
            </a:r>
            <a:r>
              <a:rPr lang="en-US" dirty="0" smtClean="0"/>
              <a:t> </a:t>
            </a:r>
            <a:r>
              <a:rPr lang="en-US" dirty="0" err="1" smtClean="0"/>
              <a:t>ተገቢውን</a:t>
            </a:r>
            <a:r>
              <a:rPr lang="en-US" dirty="0" smtClean="0"/>
              <a:t> </a:t>
            </a:r>
            <a:r>
              <a:rPr lang="en-US" dirty="0" err="1" smtClean="0"/>
              <a:t>የምከር</a:t>
            </a:r>
            <a:r>
              <a:rPr lang="en-US" dirty="0" smtClean="0"/>
              <a:t> </a:t>
            </a:r>
            <a:r>
              <a:rPr lang="en-US" dirty="0" err="1" smtClean="0"/>
              <a:t>አገልግሎት</a:t>
            </a:r>
            <a:r>
              <a:rPr lang="en-US" dirty="0" smtClean="0"/>
              <a:t> </a:t>
            </a:r>
            <a:r>
              <a:rPr lang="en-US" dirty="0" err="1" smtClean="0"/>
              <a:t>መስጠትና</a:t>
            </a:r>
            <a:r>
              <a:rPr lang="en-US" dirty="0" smtClean="0"/>
              <a:t> </a:t>
            </a:r>
            <a:r>
              <a:rPr lang="en-US" dirty="0" err="1" smtClean="0"/>
              <a:t>በተግባር</a:t>
            </a:r>
            <a:r>
              <a:rPr lang="en-US" dirty="0" smtClean="0"/>
              <a:t> </a:t>
            </a:r>
            <a:r>
              <a:rPr lang="en-US" dirty="0" err="1" smtClean="0"/>
              <a:t>ማሳየት</a:t>
            </a:r>
            <a:r>
              <a:rPr lang="en-US" dirty="0" smtClean="0"/>
              <a:t>፡፡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41B-4EC1-4D90-97A2-BF467BBE6D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7086600" cy="549275"/>
          </a:xfrm>
        </p:spPr>
        <p:txBody>
          <a:bodyPr/>
          <a:lstStyle/>
          <a:p>
            <a:r>
              <a:rPr lang="en-US" dirty="0" smtClean="0"/>
              <a:t> HUCMHS                                                                                                                                                                       RHB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997</Words>
  <Application>Microsoft Office PowerPoint</Application>
  <PresentationFormat>On-screen Show (4:3)</PresentationFormat>
  <Paragraphs>242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የካንጋሮ እናት ክብካቤ  የምክር አገልግሎት መስጫ   ቻርት   </vt:lpstr>
      <vt:lpstr>የካንጋሮ እናት ክብካቤ  የምክር አገልግሎት መስጫ   ቻርት</vt:lpstr>
      <vt:lpstr> የካንጋሮ እናት ክብካቤ የምክር አገልግሎት አሰጣጥ ቅድመ ዝግጅቶች</vt:lpstr>
      <vt:lpstr>የካንጋሮ እናት ክብካቤ የምክር አገልግሎት አሰጣጥ ቅድመ ዝግጅቶች</vt:lpstr>
      <vt:lpstr>የካንጋሮ እናት ክብካቤ ዘዴ</vt:lpstr>
      <vt:lpstr>የካንጋሮ እናት ክብካቤ ዘዴ</vt:lpstr>
      <vt:lpstr>የካንጋሮ እናት ክብካቤ ጥቅሞች </vt:lpstr>
      <vt:lpstr>የካንጋሮ እናት ክብካቤ ጥቅሞች</vt:lpstr>
      <vt:lpstr>የህፃኑ ሙቀት መጠበቅ  </vt:lpstr>
      <vt:lpstr>የህፃኑ ሙቀት መጠበቅ</vt:lpstr>
      <vt:lpstr>የካንጋሮ እናት ክብካቤ ለመስጠት የሚያስፈልጉ እቃዎችን ማዘጋጀት</vt:lpstr>
      <vt:lpstr>የካንጋሮ እናት ክብካቤ ለመስጠት የሚያስፈልጉ እቃዎችን ማዘጋጀት</vt:lpstr>
      <vt:lpstr>የካንጋሮ እናት ክብካቤ በሚከተለው ቅደምተከተል ማሳየት</vt:lpstr>
      <vt:lpstr>የካንጋሮ እናት ክብካቤ ቅደምተከተል</vt:lpstr>
      <vt:lpstr> ህፃኑን ጡት ማጥባት</vt:lpstr>
      <vt:lpstr>ህፃኑን ጡት ማጥባት</vt:lpstr>
      <vt:lpstr> ህፃኑን ጡት ማጥባት</vt:lpstr>
      <vt:lpstr> ህፃኑን ጡት ማጥባት</vt:lpstr>
      <vt:lpstr>ህፃኑን ጡት ማጥባት</vt:lpstr>
      <vt:lpstr>ህፃኑን ጡት ማጥባት</vt:lpstr>
      <vt:lpstr>የህፃኑ ሁኔታ መከታተል</vt:lpstr>
      <vt:lpstr>የህፃኑ ሁኔታ መከታተል</vt:lpstr>
      <vt:lpstr>ንፅህና መጠበቅ</vt:lpstr>
      <vt:lpstr>ንፅህና መጠበቅ</vt:lpstr>
      <vt:lpstr>እጃችን በውሃና በሳሙና የምንታጠብበት ወሳኝ ግዜ  መቼ  ነው?</vt:lpstr>
      <vt:lpstr>ንፅህና መጠበቅ</vt:lpstr>
      <vt:lpstr>እጃችን በውሃና በሳሙና የምንታጠብበት ወሳኝ ጊዜ  መቼ  ነው?</vt:lpstr>
      <vt:lpstr>ንፅህና መጠበቅ</vt:lpstr>
      <vt:lpstr>የህፃኑ አደገኛ ምልክቶች </vt:lpstr>
      <vt:lpstr>የህፃኑ አደገኛ ምልክቶች </vt:lpstr>
      <vt:lpstr>ክትባት</vt:lpstr>
      <vt:lpstr>ክትባት</vt:lpstr>
      <vt:lpstr>ህፃኑ ወደ ቤት ከሄደ በኃላ የሚሰጡ እንክብካቤዎች ማቀድ</vt:lpstr>
      <vt:lpstr>ህፃኑ ወደ ቤት ከሄደ በኃላ የሚሰጡ እንክብካቤዎች ማቀድ</vt:lpstr>
      <vt:lpstr>ህፃኑ ወደ ቤት ከሄደ በኃላ የሚሰጡ እንክብካቤዎች ማቀድ</vt:lpstr>
      <vt:lpstr>ህፃኑ ወደ ቤት ከሄደ በኃላ የሚሰጡ እንክብካቤዎች ማቀድ</vt:lpstr>
      <vt:lpstr>አዘጋጆች</vt:lpstr>
      <vt:lpstr>ምስጋና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የካንጋሮ እናት ክብካቤ  የምክር አገልግሎት                    መስጫ   ቻርት  </dc:title>
  <dc:creator>user</dc:creator>
  <cp:lastModifiedBy>Windows User</cp:lastModifiedBy>
  <cp:revision>30</cp:revision>
  <dcterms:created xsi:type="dcterms:W3CDTF">2018-09-07T12:29:07Z</dcterms:created>
  <dcterms:modified xsi:type="dcterms:W3CDTF">2019-08-09T14:17:02Z</dcterms:modified>
</cp:coreProperties>
</file>