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sldIdLst>
    <p:sldId id="324" r:id="rId2"/>
    <p:sldId id="326" r:id="rId3"/>
    <p:sldId id="258" r:id="rId4"/>
    <p:sldId id="328" r:id="rId5"/>
    <p:sldId id="330" r:id="rId6"/>
    <p:sldId id="332" r:id="rId7"/>
    <p:sldId id="334" r:id="rId8"/>
    <p:sldId id="336" r:id="rId9"/>
    <p:sldId id="338" r:id="rId10"/>
    <p:sldId id="339" r:id="rId11"/>
    <p:sldId id="341" r:id="rId12"/>
    <p:sldId id="343" r:id="rId13"/>
    <p:sldId id="280" r:id="rId14"/>
    <p:sldId id="345" r:id="rId15"/>
    <p:sldId id="347" r:id="rId16"/>
    <p:sldId id="348" r:id="rId17"/>
    <p:sldId id="353" r:id="rId18"/>
    <p:sldId id="354" r:id="rId19"/>
    <p:sldId id="352" r:id="rId20"/>
    <p:sldId id="287" r:id="rId21"/>
    <p:sldId id="317" r:id="rId22"/>
  </p:sldIdLst>
  <p:sldSz cx="7559675" cy="5346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6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618" y="108"/>
      </p:cViewPr>
      <p:guideLst>
        <p:guide orient="horz" pos="1480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19456" y="4718304"/>
            <a:ext cx="6491310" cy="42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9456" y="207264"/>
            <a:ext cx="7036272" cy="426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9455" y="4731609"/>
            <a:ext cx="6845373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ገላ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ለገላ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ማቀፍ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ጡት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ማጥባት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የቤተሰብ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እገዛ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ንፅህና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፣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9456" y="881308"/>
            <a:ext cx="7036272" cy="3633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759881" y="4718304"/>
            <a:ext cx="576000" cy="42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43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9456" y="4718304"/>
            <a:ext cx="6491310" cy="42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9455" y="4731609"/>
            <a:ext cx="7095743" cy="40011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ገላ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ለገላ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ማቀፍ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ጡት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ማጥባት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የቤተሰብ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እገዛ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Proxima Nova" panose="02000506030000020004" pitchFamily="50" charset="0"/>
              </a:rPr>
              <a:t>ንፅህና</a:t>
            </a:r>
            <a:r>
              <a:rPr lang="en-US" sz="2000" b="1" dirty="0">
                <a:solidFill>
                  <a:schemeClr val="tx1"/>
                </a:solidFill>
                <a:latin typeface="Proxima Nova" panose="02000506030000020004" pitchFamily="50" charset="0"/>
              </a:rPr>
              <a:t>፣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9455" y="207264"/>
            <a:ext cx="7095742" cy="428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759881" y="4718304"/>
            <a:ext cx="576000" cy="426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38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1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712866" rtl="0" eaLnBrk="1" latinLnBrk="0" hangingPunct="1">
        <a:lnSpc>
          <a:spcPct val="90000"/>
        </a:lnSpc>
        <a:spcBef>
          <a:spcPct val="0"/>
        </a:spcBef>
        <a:buNone/>
        <a:defRPr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17" indent="-178217" algn="l" defTabSz="712866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516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949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3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815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3248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6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33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8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2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7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1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5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0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465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559675" cy="1766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0" b="13329"/>
          <a:stretch/>
        </p:blipFill>
        <p:spPr>
          <a:xfrm>
            <a:off x="280478" y="1766807"/>
            <a:ext cx="6998719" cy="3579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" y="142617"/>
            <a:ext cx="6850697" cy="13849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2800" b="1" dirty="0" err="1"/>
              <a:t>የኬ.ኤ.ም.ሲ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የምክር</a:t>
            </a:r>
            <a:r>
              <a:rPr lang="en-US" sz="2800" b="1" dirty="0"/>
              <a:t> </a:t>
            </a:r>
            <a:r>
              <a:rPr lang="en-US" sz="2800" b="1" dirty="0" err="1"/>
              <a:t>አገልግሎት</a:t>
            </a:r>
            <a:r>
              <a:rPr lang="en-US" sz="2800" b="1" dirty="0"/>
              <a:t> </a:t>
            </a:r>
            <a:r>
              <a:rPr lang="en-US" sz="2800" b="1" dirty="0" err="1"/>
              <a:t>መስጫ</a:t>
            </a:r>
            <a:r>
              <a:rPr lang="en-US" sz="2800" b="1" dirty="0"/>
              <a:t> </a:t>
            </a:r>
            <a:r>
              <a:rPr lang="en-US" sz="2800" b="1" dirty="0" err="1"/>
              <a:t>መመሪያ</a:t>
            </a:r>
            <a:r>
              <a:rPr lang="en-US" sz="2800" b="1" dirty="0"/>
              <a:t>    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dirty="0" err="1"/>
              <a:t>ለጤና</a:t>
            </a:r>
            <a:r>
              <a:rPr lang="en-US" sz="2800" b="1" dirty="0"/>
              <a:t> </a:t>
            </a:r>
            <a:r>
              <a:rPr lang="en-US" sz="2800" b="1" dirty="0" err="1"/>
              <a:t>ባለሙያዎች</a:t>
            </a:r>
            <a:r>
              <a:rPr lang="en-US" sz="2800" b="1" dirty="0"/>
              <a:t>)</a:t>
            </a:r>
            <a:r>
              <a:rPr lang="en-US" sz="2800" dirty="0"/>
              <a:t> </a:t>
            </a:r>
            <a:endParaRPr lang="en-US" sz="2800" b="1" i="0" u="none" strike="noStrike" baseline="0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1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428" y="184065"/>
            <a:ext cx="6437376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/>
              <a:t>የኬ.ኤ.ም.ሲ</a:t>
            </a:r>
            <a:r>
              <a:rPr lang="en-US" sz="2400" b="1" dirty="0"/>
              <a:t>  </a:t>
            </a:r>
            <a:r>
              <a:rPr lang="en-US" sz="2400" b="1" dirty="0" err="1"/>
              <a:t>ክብካቤ</a:t>
            </a:r>
            <a:r>
              <a:rPr lang="en-US" sz="2400" b="1" dirty="0"/>
              <a:t> </a:t>
            </a:r>
            <a:r>
              <a:rPr lang="en-US" sz="2400" b="1" dirty="0" err="1"/>
              <a:t>አገልግሎት</a:t>
            </a:r>
            <a:r>
              <a:rPr lang="en-US" sz="2400" b="1" dirty="0"/>
              <a:t>  </a:t>
            </a:r>
            <a:r>
              <a:rPr lang="en-US" sz="2400" b="1" dirty="0" err="1"/>
              <a:t>ጠቀሜታዎች</a:t>
            </a:r>
            <a:endParaRPr lang="en-US" sz="24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E784A-6884-4A68-A81E-CA14D2DFC223}"/>
              </a:ext>
            </a:extLst>
          </p:cNvPr>
          <p:cNvSpPr/>
          <p:nvPr/>
        </p:nvSpPr>
        <p:spPr>
          <a:xfrm>
            <a:off x="219456" y="870562"/>
            <a:ext cx="6437376" cy="286232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2000" b="1" dirty="0" err="1"/>
              <a:t>ተግባር</a:t>
            </a:r>
            <a:r>
              <a:rPr lang="en-US" sz="2000" b="1" dirty="0"/>
              <a:t>፡- </a:t>
            </a:r>
            <a:r>
              <a:rPr lang="en-US" sz="2000" b="1" dirty="0" err="1"/>
              <a:t>ገላ</a:t>
            </a:r>
            <a:r>
              <a:rPr lang="en-US" sz="2000" b="1" dirty="0"/>
              <a:t> </a:t>
            </a:r>
            <a:r>
              <a:rPr lang="en-US" sz="2000" b="1" dirty="0" err="1"/>
              <a:t>ለገላ</a:t>
            </a:r>
            <a:r>
              <a:rPr lang="en-US" sz="2000" b="1" dirty="0"/>
              <a:t>  </a:t>
            </a:r>
            <a:r>
              <a:rPr lang="en-US" sz="2000" b="1" dirty="0" err="1"/>
              <a:t>ክብካቤ</a:t>
            </a:r>
            <a:r>
              <a:rPr lang="en-US" sz="2000" b="1" dirty="0"/>
              <a:t> </a:t>
            </a:r>
            <a:r>
              <a:rPr lang="en-US" sz="2000" b="1" dirty="0" err="1"/>
              <a:t>እና</a:t>
            </a:r>
            <a:r>
              <a:rPr lang="en-US" sz="2000" b="1" dirty="0"/>
              <a:t>  </a:t>
            </a:r>
            <a:r>
              <a:rPr lang="en-US" sz="2000" b="1" dirty="0" err="1"/>
              <a:t>ጡት</a:t>
            </a:r>
            <a:r>
              <a:rPr lang="en-US" sz="2000" b="1" dirty="0"/>
              <a:t>  </a:t>
            </a:r>
            <a:r>
              <a:rPr lang="en-US" sz="2000" b="1" dirty="0" err="1"/>
              <a:t>ማጥባት</a:t>
            </a:r>
            <a:r>
              <a:rPr lang="en-US" sz="2000" b="1" dirty="0"/>
              <a:t>  </a:t>
            </a:r>
            <a:r>
              <a:rPr lang="en-US" sz="2000" b="1" dirty="0" err="1"/>
              <a:t>ያለ</a:t>
            </a:r>
            <a:r>
              <a:rPr lang="en-US" sz="2000" b="1" dirty="0"/>
              <a:t> </a:t>
            </a:r>
            <a:r>
              <a:rPr lang="en-US" sz="2000" b="1" dirty="0" err="1"/>
              <a:t>ቀናቸው</a:t>
            </a:r>
            <a:r>
              <a:rPr lang="en-US" sz="2000" b="1" dirty="0"/>
              <a:t> </a:t>
            </a:r>
            <a:r>
              <a:rPr lang="en-US" sz="2000" b="1" dirty="0" err="1"/>
              <a:t>ለተወለዱ</a:t>
            </a:r>
            <a:r>
              <a:rPr lang="en-US" sz="2000" b="1" dirty="0"/>
              <a:t> </a:t>
            </a:r>
            <a:r>
              <a:rPr lang="en-US" sz="2000" b="1" dirty="0" err="1"/>
              <a:t>እና</a:t>
            </a:r>
            <a:r>
              <a:rPr lang="en-US" sz="2000" b="1" dirty="0"/>
              <a:t> </a:t>
            </a:r>
            <a:r>
              <a:rPr lang="en-US" sz="2000" b="1" dirty="0" err="1"/>
              <a:t>ወይም</a:t>
            </a:r>
            <a:r>
              <a:rPr lang="en-US" sz="2000" b="1" dirty="0"/>
              <a:t> </a:t>
            </a:r>
            <a:r>
              <a:rPr lang="en-US" sz="2000" b="1" dirty="0" err="1"/>
              <a:t>ክብደታቸው</a:t>
            </a:r>
            <a:r>
              <a:rPr lang="en-US" sz="2000" b="1" dirty="0"/>
              <a:t>  </a:t>
            </a:r>
            <a:r>
              <a:rPr lang="en-US" sz="2000" b="1" dirty="0" err="1"/>
              <a:t>ዝቅተኛ</a:t>
            </a:r>
            <a:r>
              <a:rPr lang="en-US" sz="2000" b="1" dirty="0"/>
              <a:t> </a:t>
            </a:r>
            <a:r>
              <a:rPr lang="en-US" sz="2000" b="1" dirty="0" err="1"/>
              <a:t>ለሆኑ</a:t>
            </a:r>
            <a:r>
              <a:rPr lang="en-US" sz="2000" b="1" dirty="0"/>
              <a:t>  </a:t>
            </a:r>
            <a:r>
              <a:rPr lang="en-US" sz="2000" b="1" dirty="0" err="1"/>
              <a:t>ህፃናት</a:t>
            </a:r>
            <a:r>
              <a:rPr lang="en-US" sz="2000" b="1" dirty="0"/>
              <a:t>  </a:t>
            </a:r>
            <a:r>
              <a:rPr lang="en-US" sz="2000" b="1" dirty="0" err="1"/>
              <a:t>የሚሰጠው</a:t>
            </a:r>
            <a:r>
              <a:rPr lang="en-US" sz="2000" b="1" dirty="0"/>
              <a:t> ን </a:t>
            </a:r>
            <a:r>
              <a:rPr lang="en-US" sz="2000" b="1" dirty="0" err="1"/>
              <a:t>ጠቀሜታ</a:t>
            </a:r>
            <a:r>
              <a:rPr lang="en-US" sz="2000" b="1" dirty="0"/>
              <a:t>  </a:t>
            </a:r>
            <a:r>
              <a:rPr lang="en-US" sz="2000" b="1" dirty="0" err="1"/>
              <a:t>በዝርዝር</a:t>
            </a:r>
            <a:r>
              <a:rPr lang="en-US" sz="2000" b="1" dirty="0"/>
              <a:t> </a:t>
            </a:r>
            <a:r>
              <a:rPr lang="en-US" sz="2000" b="1" dirty="0" err="1"/>
              <a:t>ማስረዳት</a:t>
            </a:r>
            <a:r>
              <a:rPr lang="en-US" sz="2000" b="1" dirty="0"/>
              <a:t> ፡</a:t>
            </a:r>
            <a:endParaRPr lang="en-US" sz="2000" dirty="0"/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ህጻኑ</a:t>
            </a:r>
            <a:r>
              <a:rPr lang="en-US" sz="2000" dirty="0"/>
              <a:t> </a:t>
            </a:r>
            <a:r>
              <a:rPr lang="en-US" sz="2000" dirty="0" err="1"/>
              <a:t>ጤናማ</a:t>
            </a:r>
            <a:r>
              <a:rPr lang="en-US" sz="2000" dirty="0"/>
              <a:t> </a:t>
            </a:r>
            <a:r>
              <a:rPr lang="en-US" sz="2000" dirty="0" err="1"/>
              <a:t>አእምሯዊ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አካላዊ</a:t>
            </a:r>
            <a:r>
              <a:rPr lang="en-US" sz="2000" dirty="0"/>
              <a:t> </a:t>
            </a:r>
            <a:r>
              <a:rPr lang="en-US" sz="2000" dirty="0" err="1"/>
              <a:t>ዕድገት</a:t>
            </a:r>
            <a:r>
              <a:rPr lang="en-US" sz="2000" dirty="0"/>
              <a:t> 	</a:t>
            </a:r>
            <a:r>
              <a:rPr lang="en-US" sz="2000" dirty="0" err="1"/>
              <a:t>እንዲኖረው</a:t>
            </a:r>
            <a:r>
              <a:rPr lang="en-US" sz="2000" dirty="0"/>
              <a:t> </a:t>
            </a:r>
            <a:r>
              <a:rPr lang="en-US" sz="2000" dirty="0" err="1"/>
              <a:t>ያግዛል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የህፃኑን</a:t>
            </a:r>
            <a:r>
              <a:rPr lang="en-US" sz="2000" dirty="0"/>
              <a:t> </a:t>
            </a:r>
            <a:r>
              <a:rPr lang="en-US" sz="2000" dirty="0" err="1"/>
              <a:t>አተነፋፈስ</a:t>
            </a:r>
            <a:r>
              <a:rPr lang="en-US" sz="2000" dirty="0"/>
              <a:t> </a:t>
            </a:r>
            <a:r>
              <a:rPr lang="en-US" sz="2000" dirty="0" err="1"/>
              <a:t>ያስተካክላል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err="1"/>
              <a:t>የህፃኑን</a:t>
            </a:r>
            <a:r>
              <a:rPr lang="en-US" sz="2000" dirty="0"/>
              <a:t>  </a:t>
            </a:r>
            <a:r>
              <a:rPr lang="en-US" sz="2000" dirty="0" err="1"/>
              <a:t>ሙቀት</a:t>
            </a:r>
            <a:r>
              <a:rPr lang="en-US" sz="2000" dirty="0"/>
              <a:t> </a:t>
            </a:r>
            <a:r>
              <a:rPr lang="en-US" sz="2000" dirty="0" err="1"/>
              <a:t>ለመጠበቅ</a:t>
            </a:r>
            <a:r>
              <a:rPr lang="en-US" sz="2000" dirty="0"/>
              <a:t> </a:t>
            </a:r>
            <a:r>
              <a:rPr lang="en-US" sz="2000" dirty="0" err="1"/>
              <a:t>ይረዳል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በእናትና</a:t>
            </a:r>
            <a:r>
              <a:rPr lang="en-US" sz="2000" dirty="0"/>
              <a:t> </a:t>
            </a:r>
            <a:r>
              <a:rPr lang="en-US" sz="2000" dirty="0" err="1"/>
              <a:t>በልጅ</a:t>
            </a:r>
            <a:r>
              <a:rPr lang="en-US" sz="2000" dirty="0"/>
              <a:t> </a:t>
            </a:r>
            <a:r>
              <a:rPr lang="en-US" sz="2000" dirty="0" err="1"/>
              <a:t>መካከል</a:t>
            </a:r>
            <a:r>
              <a:rPr lang="en-US" sz="2000" dirty="0"/>
              <a:t> </a:t>
            </a:r>
            <a:r>
              <a:rPr lang="en-US" sz="2000" dirty="0" err="1"/>
              <a:t>የሚኖረውን</a:t>
            </a:r>
            <a:r>
              <a:rPr lang="en-US" sz="2000" dirty="0"/>
              <a:t> </a:t>
            </a:r>
            <a:r>
              <a:rPr lang="en-US" sz="2000" dirty="0" err="1"/>
              <a:t>ፍቅር</a:t>
            </a:r>
            <a:r>
              <a:rPr lang="en-US" sz="2000" dirty="0"/>
              <a:t> </a:t>
            </a:r>
            <a:r>
              <a:rPr lang="en-US" sz="2000" dirty="0" err="1"/>
              <a:t>ያዳብራል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የእናቱን</a:t>
            </a:r>
            <a:r>
              <a:rPr lang="en-US" sz="2000" dirty="0"/>
              <a:t> </a:t>
            </a:r>
            <a:r>
              <a:rPr lang="en-US" sz="2000" dirty="0" err="1"/>
              <a:t>ጡት</a:t>
            </a:r>
            <a:r>
              <a:rPr lang="en-US" sz="2000" dirty="0"/>
              <a:t> </a:t>
            </a:r>
            <a:r>
              <a:rPr lang="en-US" sz="2000" dirty="0" err="1"/>
              <a:t>የመጥባት</a:t>
            </a:r>
            <a:r>
              <a:rPr lang="en-US" sz="2000" dirty="0"/>
              <a:t> </a:t>
            </a:r>
            <a:r>
              <a:rPr lang="en-US" sz="2000" dirty="0" err="1"/>
              <a:t>ፍላጎቱ</a:t>
            </a:r>
            <a:r>
              <a:rPr lang="en-US" sz="2000" dirty="0"/>
              <a:t> </a:t>
            </a:r>
            <a:r>
              <a:rPr lang="en-US" sz="2000" dirty="0" err="1"/>
              <a:t>ይጨምራል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ሆስፒታል</a:t>
            </a:r>
            <a:r>
              <a:rPr lang="en-US" sz="2000" dirty="0"/>
              <a:t> </a:t>
            </a:r>
            <a:r>
              <a:rPr lang="en-US" sz="2000" dirty="0" err="1"/>
              <a:t>ተኝቶ</a:t>
            </a:r>
            <a:r>
              <a:rPr lang="en-US" sz="2000" dirty="0"/>
              <a:t> </a:t>
            </a:r>
            <a:r>
              <a:rPr lang="en-US" sz="2000" dirty="0" err="1"/>
              <a:t>የመታከሚያ</a:t>
            </a:r>
            <a:r>
              <a:rPr lang="en-US" sz="2000" dirty="0"/>
              <a:t> </a:t>
            </a:r>
            <a:r>
              <a:rPr lang="en-US" sz="2000" dirty="0" err="1"/>
              <a:t>ጊዜን</a:t>
            </a:r>
            <a:r>
              <a:rPr lang="en-US" sz="2000" dirty="0"/>
              <a:t> </a:t>
            </a:r>
            <a:r>
              <a:rPr lang="en-US" sz="2000" dirty="0" err="1"/>
              <a:t>ያሳጥራል</a:t>
            </a:r>
            <a:r>
              <a:rPr lang="en-US" sz="2000" dirty="0"/>
              <a:t>፣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1579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4104" r="4321" b="10178"/>
          <a:stretch/>
        </p:blipFill>
        <p:spPr>
          <a:xfrm>
            <a:off x="487918" y="267860"/>
            <a:ext cx="6583840" cy="4163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0251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10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564" y="2010617"/>
            <a:ext cx="48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3117" y="3753374"/>
            <a:ext cx="48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670" y="2057112"/>
            <a:ext cx="48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1929" y="4009784"/>
            <a:ext cx="48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1150" y="189790"/>
            <a:ext cx="6437376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/>
              <a:t>የገላ</a:t>
            </a:r>
            <a:r>
              <a:rPr lang="en-US" sz="2400" b="1" dirty="0"/>
              <a:t> </a:t>
            </a:r>
            <a:r>
              <a:rPr lang="en-US" sz="2400" b="1" dirty="0" err="1"/>
              <a:t>ለገላ</a:t>
            </a:r>
            <a:r>
              <a:rPr lang="en-US" sz="2400" b="1" dirty="0"/>
              <a:t>  </a:t>
            </a:r>
            <a:r>
              <a:rPr lang="en-US" sz="2400" b="1" dirty="0" err="1"/>
              <a:t>አስተቃቀፍ</a:t>
            </a:r>
            <a:r>
              <a:rPr lang="en-US" sz="2400" b="1" dirty="0"/>
              <a:t>  </a:t>
            </a:r>
            <a:r>
              <a:rPr lang="en-US" sz="2400" b="1" dirty="0" err="1"/>
              <a:t>ቅደም</a:t>
            </a:r>
            <a:r>
              <a:rPr lang="en-US" sz="2400" b="1" dirty="0"/>
              <a:t> </a:t>
            </a:r>
            <a:r>
              <a:rPr lang="en-US" sz="2400" b="1" dirty="0" err="1"/>
              <a:t>ተከተል</a:t>
            </a:r>
            <a:r>
              <a:rPr lang="en-US" sz="2400" b="1" dirty="0"/>
              <a:t> </a:t>
            </a:r>
            <a:r>
              <a:rPr lang="en-US" sz="2400" b="1" dirty="0" err="1"/>
              <a:t>ሂደትን</a:t>
            </a:r>
            <a:r>
              <a:rPr lang="en-US" sz="2400" b="1" dirty="0"/>
              <a:t> </a:t>
            </a:r>
            <a:r>
              <a:rPr lang="en-US" sz="2400" b="1" dirty="0" err="1"/>
              <a:t>ያሳዩ</a:t>
            </a:r>
            <a:endParaRPr lang="en-US" sz="24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2E7AD-B8B3-4CEB-B1B9-D1AD02C64F1A}"/>
              </a:ext>
            </a:extLst>
          </p:cNvPr>
          <p:cNvSpPr/>
          <p:nvPr/>
        </p:nvSpPr>
        <p:spPr>
          <a:xfrm>
            <a:off x="219456" y="870562"/>
            <a:ext cx="6437376" cy="3477875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err="1"/>
              <a:t>ህፃኑን</a:t>
            </a:r>
            <a:r>
              <a:rPr lang="en-US" sz="2000" dirty="0"/>
              <a:t> </a:t>
            </a:r>
            <a:r>
              <a:rPr lang="en-US" sz="2000" dirty="0" err="1"/>
              <a:t>የሽንት</a:t>
            </a:r>
            <a:r>
              <a:rPr lang="en-US" sz="2000" dirty="0"/>
              <a:t> </a:t>
            </a:r>
            <a:r>
              <a:rPr lang="en-US" sz="2000" dirty="0" err="1"/>
              <a:t>ጨርቅ</a:t>
            </a:r>
            <a:r>
              <a:rPr lang="en-US" sz="2000" dirty="0"/>
              <a:t>፣ </a:t>
            </a:r>
            <a:r>
              <a:rPr lang="en-US" sz="2000" dirty="0" err="1"/>
              <a:t>ቆብ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የእግር</a:t>
            </a:r>
            <a:r>
              <a:rPr lang="en-US" sz="2000" dirty="0"/>
              <a:t> </a:t>
            </a:r>
            <a:r>
              <a:rPr lang="en-US" sz="2000" dirty="0" err="1"/>
              <a:t>ካልሲ</a:t>
            </a:r>
            <a:r>
              <a:rPr lang="en-US" sz="2000" dirty="0"/>
              <a:t> </a:t>
            </a:r>
            <a:r>
              <a:rPr lang="en-US" sz="2000" dirty="0" err="1"/>
              <a:t>በማልበስ</a:t>
            </a:r>
            <a:r>
              <a:rPr lang="en-US" sz="2000" dirty="0"/>
              <a:t> </a:t>
            </a:r>
            <a:r>
              <a:rPr lang="en-US" sz="2000" dirty="0" err="1"/>
              <a:t>ራሱን</a:t>
            </a:r>
            <a:r>
              <a:rPr lang="en-US" sz="2000" dirty="0"/>
              <a:t> 	</a:t>
            </a:r>
            <a:r>
              <a:rPr lang="en-US" sz="2000" dirty="0" err="1"/>
              <a:t>ወደ</a:t>
            </a:r>
            <a:r>
              <a:rPr lang="en-US" sz="2000" dirty="0"/>
              <a:t> </a:t>
            </a:r>
            <a:r>
              <a:rPr lang="en-US" sz="2000" dirty="0" err="1"/>
              <a:t>ላይ</a:t>
            </a:r>
            <a:r>
              <a:rPr lang="en-US" sz="2000" dirty="0"/>
              <a:t> </a:t>
            </a:r>
            <a:r>
              <a:rPr lang="en-US" sz="2000" dirty="0" err="1"/>
              <a:t>አድርጎ</a:t>
            </a:r>
            <a:r>
              <a:rPr lang="en-US" sz="2000" dirty="0"/>
              <a:t> </a:t>
            </a:r>
            <a:r>
              <a:rPr lang="en-US" sz="2000" dirty="0" err="1"/>
              <a:t>በማቀፍ</a:t>
            </a:r>
            <a:r>
              <a:rPr lang="en-US" sz="2000" dirty="0"/>
              <a:t> </a:t>
            </a:r>
            <a:r>
              <a:rPr lang="en-US" sz="2000" dirty="0" err="1"/>
              <a:t>በእናቱ</a:t>
            </a:r>
            <a:r>
              <a:rPr lang="en-US" sz="2000" dirty="0"/>
              <a:t> </a:t>
            </a:r>
            <a:r>
              <a:rPr lang="en-US" sz="2000" dirty="0" err="1"/>
              <a:t>ጡቶች</a:t>
            </a:r>
            <a:r>
              <a:rPr lang="en-US" sz="2000" dirty="0"/>
              <a:t> </a:t>
            </a:r>
            <a:r>
              <a:rPr lang="en-US" sz="2000" dirty="0" err="1"/>
              <a:t>መካከልና</a:t>
            </a:r>
            <a:r>
              <a:rPr lang="en-US" sz="2000" dirty="0"/>
              <a:t> </a:t>
            </a:r>
            <a:r>
              <a:rPr lang="en-US" sz="2000" dirty="0" err="1"/>
              <a:t>ከናትየዋ</a:t>
            </a:r>
            <a:r>
              <a:rPr lang="en-US" sz="2000" dirty="0"/>
              <a:t> </a:t>
            </a:r>
            <a:r>
              <a:rPr lang="en-US" sz="2000" dirty="0" err="1"/>
              <a:t>ገላ</a:t>
            </a:r>
            <a:r>
              <a:rPr lang="en-US" sz="2000" dirty="0"/>
              <a:t> </a:t>
            </a:r>
            <a:r>
              <a:rPr lang="en-US" sz="2000" dirty="0" err="1"/>
              <a:t>ጋር</a:t>
            </a:r>
            <a:r>
              <a:rPr lang="en-US" sz="2000" dirty="0"/>
              <a:t> </a:t>
            </a:r>
            <a:r>
              <a:rPr lang="en-US" sz="2000" dirty="0" err="1"/>
              <a:t>በማነካካት</a:t>
            </a:r>
            <a:r>
              <a:rPr lang="en-US" sz="2000" dirty="0"/>
              <a:t> </a:t>
            </a:r>
            <a:r>
              <a:rPr lang="en-US" sz="2000" dirty="0" err="1"/>
              <a:t>እንዲታቀፍ</a:t>
            </a:r>
            <a:r>
              <a:rPr lang="en-US" sz="2000" dirty="0"/>
              <a:t> </a:t>
            </a:r>
            <a:r>
              <a:rPr lang="en-US" sz="2000" dirty="0" err="1"/>
              <a:t>ማድረግ</a:t>
            </a:r>
            <a:r>
              <a:rPr lang="en-US" sz="2000" dirty="0"/>
              <a:t>፣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err="1"/>
              <a:t>ህፃኑ</a:t>
            </a:r>
            <a:r>
              <a:rPr lang="en-US" sz="2000" dirty="0"/>
              <a:t> </a:t>
            </a:r>
            <a:r>
              <a:rPr lang="en-US" sz="2000" dirty="0" err="1"/>
              <a:t>ከእናት</a:t>
            </a:r>
            <a:r>
              <a:rPr lang="en-US" sz="2000" dirty="0"/>
              <a:t> </a:t>
            </a:r>
            <a:r>
              <a:rPr lang="en-US" sz="2000" dirty="0" err="1"/>
              <a:t>ደረት</a:t>
            </a:r>
            <a:r>
              <a:rPr lang="en-US" sz="2000" dirty="0"/>
              <a:t> </a:t>
            </a:r>
            <a:r>
              <a:rPr lang="en-US" sz="2000" dirty="0" err="1"/>
              <a:t>ላይ</a:t>
            </a:r>
            <a:r>
              <a:rPr lang="en-US" sz="2000" dirty="0"/>
              <a:t> </a:t>
            </a:r>
            <a:r>
              <a:rPr lang="en-US" sz="2000" dirty="0" err="1"/>
              <a:t>እንዳለ</a:t>
            </a:r>
            <a:r>
              <a:rPr lang="en-US" sz="2000" dirty="0"/>
              <a:t> </a:t>
            </a:r>
            <a:r>
              <a:rPr lang="en-US" sz="2000" dirty="0" err="1"/>
              <a:t>እንዳይወድቅ</a:t>
            </a:r>
            <a:r>
              <a:rPr lang="en-US" sz="2000" dirty="0"/>
              <a:t> </a:t>
            </a:r>
            <a:r>
              <a:rPr lang="en-US" sz="2000" dirty="0" err="1"/>
              <a:t>አድርጎ</a:t>
            </a:r>
            <a:r>
              <a:rPr lang="en-US" sz="2000" dirty="0"/>
              <a:t> </a:t>
            </a:r>
            <a:r>
              <a:rPr lang="en-US" sz="2000" dirty="0" err="1"/>
              <a:t>በነጠላ</a:t>
            </a:r>
            <a:r>
              <a:rPr lang="en-US" sz="2000" dirty="0"/>
              <a:t> </a:t>
            </a:r>
            <a:r>
              <a:rPr lang="en-US" sz="2000" dirty="0" err="1"/>
              <a:t>ወይም</a:t>
            </a:r>
            <a:r>
              <a:rPr lang="en-US" sz="2000" dirty="0"/>
              <a:t> </a:t>
            </a:r>
            <a:r>
              <a:rPr lang="en-US" sz="2000" dirty="0" err="1"/>
              <a:t>በማቀፊያ</a:t>
            </a:r>
            <a:r>
              <a:rPr lang="en-US" sz="2000" dirty="0"/>
              <a:t> </a:t>
            </a:r>
            <a:r>
              <a:rPr lang="en-US" sz="2000" dirty="0" err="1"/>
              <a:t>ልብስ</a:t>
            </a:r>
            <a:r>
              <a:rPr lang="en-US" sz="2000" dirty="0"/>
              <a:t> </a:t>
            </a:r>
            <a:r>
              <a:rPr lang="en-US" sz="2000" dirty="0" err="1"/>
              <a:t>ማሰር</a:t>
            </a:r>
            <a:r>
              <a:rPr lang="en-US" sz="2000" dirty="0"/>
              <a:t>፤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err="1"/>
              <a:t>የነጠላውን</a:t>
            </a:r>
            <a:r>
              <a:rPr lang="en-US" sz="2000" dirty="0"/>
              <a:t> </a:t>
            </a:r>
            <a:r>
              <a:rPr lang="en-US" sz="2000" dirty="0" err="1"/>
              <a:t>ጫፍ</a:t>
            </a:r>
            <a:r>
              <a:rPr lang="en-US" sz="2000" dirty="0"/>
              <a:t> </a:t>
            </a:r>
            <a:r>
              <a:rPr lang="en-US" sz="2000" dirty="0" err="1"/>
              <a:t>በጀርባዋ</a:t>
            </a:r>
            <a:r>
              <a:rPr lang="en-US" sz="2000" dirty="0"/>
              <a:t> </a:t>
            </a:r>
            <a:r>
              <a:rPr lang="en-US" sz="2000" dirty="0" err="1"/>
              <a:t>በማዞር</a:t>
            </a:r>
            <a:r>
              <a:rPr lang="en-US" sz="2000" dirty="0"/>
              <a:t> </a:t>
            </a:r>
            <a:r>
              <a:rPr lang="en-US" sz="2000" dirty="0" err="1"/>
              <a:t>መልሶ</a:t>
            </a:r>
            <a:r>
              <a:rPr lang="en-US" sz="2000" dirty="0"/>
              <a:t> </a:t>
            </a:r>
            <a:r>
              <a:rPr lang="en-US" sz="2000" dirty="0" err="1"/>
              <a:t>በፊት</a:t>
            </a:r>
            <a:r>
              <a:rPr lang="en-US" sz="2000" dirty="0"/>
              <a:t> </a:t>
            </a:r>
            <a:r>
              <a:rPr lang="en-US" sz="2000" dirty="0" err="1"/>
              <a:t>በኩል</a:t>
            </a:r>
            <a:r>
              <a:rPr lang="en-US" sz="2000" dirty="0"/>
              <a:t> </a:t>
            </a:r>
            <a:r>
              <a:rPr lang="en-US" sz="2000" dirty="0" err="1"/>
              <a:t>ከህፃኑ</a:t>
            </a:r>
            <a:r>
              <a:rPr lang="en-US" sz="2000" dirty="0"/>
              <a:t> </a:t>
            </a:r>
            <a:r>
              <a:rPr lang="en-US" sz="2000" dirty="0" err="1"/>
              <a:t>መቀመጫ</a:t>
            </a:r>
            <a:r>
              <a:rPr lang="en-US" sz="2000" dirty="0"/>
              <a:t> </a:t>
            </a:r>
            <a:r>
              <a:rPr lang="en-US" sz="2000" dirty="0" err="1"/>
              <a:t>ስር</a:t>
            </a:r>
            <a:r>
              <a:rPr lang="en-US" sz="2000" dirty="0"/>
              <a:t> </a:t>
            </a:r>
            <a:r>
              <a:rPr lang="en-US" sz="2000" dirty="0" err="1"/>
              <a:t>መቋጠር</a:t>
            </a:r>
            <a:r>
              <a:rPr lang="en-US" sz="2000" dirty="0"/>
              <a:t>፣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err="1"/>
              <a:t>ህፃኑ</a:t>
            </a:r>
            <a:r>
              <a:rPr lang="en-US" sz="2000" dirty="0"/>
              <a:t> </a:t>
            </a:r>
            <a:r>
              <a:rPr lang="en-US" sz="2000" dirty="0" err="1"/>
              <a:t>ከታቀፈበት</a:t>
            </a:r>
            <a:r>
              <a:rPr lang="en-US" sz="2000" dirty="0"/>
              <a:t> </a:t>
            </a:r>
            <a:r>
              <a:rPr lang="en-US" sz="2000" dirty="0" err="1"/>
              <a:t>ልብስ</a:t>
            </a:r>
            <a:r>
              <a:rPr lang="en-US" sz="2000" dirty="0"/>
              <a:t> </a:t>
            </a:r>
            <a:r>
              <a:rPr lang="en-US" sz="2000" dirty="0" err="1"/>
              <a:t>በተጨማሪ</a:t>
            </a:r>
            <a:r>
              <a:rPr lang="en-US" sz="2000" dirty="0"/>
              <a:t> </a:t>
            </a:r>
            <a:r>
              <a:rPr lang="en-US" sz="2000" dirty="0" err="1"/>
              <a:t>ህፃኑን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እናቱን</a:t>
            </a:r>
            <a:r>
              <a:rPr lang="en-US" sz="2000" dirty="0"/>
              <a:t> </a:t>
            </a:r>
            <a:r>
              <a:rPr lang="en-US" sz="2000" dirty="0" err="1"/>
              <a:t>ሙቀት</a:t>
            </a:r>
            <a:r>
              <a:rPr lang="en-US" sz="2000" dirty="0"/>
              <a:t> </a:t>
            </a:r>
            <a:r>
              <a:rPr lang="en-US" sz="2000" dirty="0" err="1"/>
              <a:t>የሚጠብቅ</a:t>
            </a:r>
            <a:r>
              <a:rPr lang="en-US" sz="2000" dirty="0"/>
              <a:t>  </a:t>
            </a:r>
            <a:r>
              <a:rPr lang="en-US" sz="2000" dirty="0" err="1"/>
              <a:t>ልብስ</a:t>
            </a:r>
            <a:r>
              <a:rPr lang="en-US" sz="2000" dirty="0"/>
              <a:t> </a:t>
            </a:r>
            <a:r>
              <a:rPr lang="en-US" sz="2000" dirty="0" err="1"/>
              <a:t>ማልበስ</a:t>
            </a:r>
            <a:r>
              <a:rPr lang="en-US" sz="2000" dirty="0"/>
              <a:t>፣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err="1"/>
              <a:t>ከዚህ</a:t>
            </a:r>
            <a:r>
              <a:rPr lang="en-US" sz="2000" dirty="0"/>
              <a:t> </a:t>
            </a:r>
            <a:r>
              <a:rPr lang="en-US" sz="2000" dirty="0" err="1"/>
              <a:t>በተጨማሪ</a:t>
            </a:r>
            <a:r>
              <a:rPr lang="en-US" sz="2000" dirty="0"/>
              <a:t> </a:t>
            </a:r>
            <a:r>
              <a:rPr lang="en-US" sz="2000" dirty="0" err="1"/>
              <a:t>እናቲቱ</a:t>
            </a:r>
            <a:r>
              <a:rPr lang="en-US" sz="2000" dirty="0"/>
              <a:t> </a:t>
            </a:r>
            <a:r>
              <a:rPr lang="en-US" sz="2000" dirty="0" err="1"/>
              <a:t>እንደ</a:t>
            </a:r>
            <a:r>
              <a:rPr lang="en-US" sz="2000" dirty="0"/>
              <a:t> </a:t>
            </a:r>
            <a:r>
              <a:rPr lang="en-US" sz="2000" dirty="0" err="1"/>
              <a:t>አስፈለጊነቱ</a:t>
            </a:r>
            <a:r>
              <a:rPr lang="en-US" sz="2000" dirty="0"/>
              <a:t> </a:t>
            </a:r>
            <a:r>
              <a:rPr lang="en-US" sz="2000" dirty="0" err="1"/>
              <a:t>ሰፊ</a:t>
            </a:r>
            <a:r>
              <a:rPr lang="en-US" sz="2000" dirty="0"/>
              <a:t> </a:t>
            </a:r>
            <a:r>
              <a:rPr lang="en-US" sz="2000" dirty="0" err="1"/>
              <a:t>ጃኬት</a:t>
            </a:r>
            <a:r>
              <a:rPr lang="en-US" sz="2000" dirty="0"/>
              <a:t> </a:t>
            </a:r>
            <a:r>
              <a:rPr lang="en-US" sz="2000" dirty="0" err="1"/>
              <a:t>ወይም</a:t>
            </a:r>
            <a:r>
              <a:rPr lang="en-US" sz="2000" dirty="0"/>
              <a:t> </a:t>
            </a:r>
            <a:r>
              <a:rPr lang="en-US" sz="2000" dirty="0" err="1"/>
              <a:t>ሹራብ</a:t>
            </a:r>
            <a:r>
              <a:rPr lang="en-US" sz="2000" dirty="0"/>
              <a:t> </a:t>
            </a:r>
            <a:r>
              <a:rPr lang="en-US" sz="2000" dirty="0" err="1"/>
              <a:t>ልትደርብ</a:t>
            </a:r>
            <a:r>
              <a:rPr lang="en-US" sz="2000" dirty="0"/>
              <a:t> </a:t>
            </a:r>
            <a:r>
              <a:rPr lang="en-US" sz="2000" dirty="0" err="1"/>
              <a:t>ትችላለች</a:t>
            </a:r>
            <a:r>
              <a:rPr lang="en-US" sz="2000" dirty="0"/>
              <a:t>፣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753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9424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1" y="295876"/>
            <a:ext cx="6416298" cy="4107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0251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228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914" y="199563"/>
            <a:ext cx="6437376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/>
              <a:t>የእናት</a:t>
            </a:r>
            <a:r>
              <a:rPr lang="en-US" sz="2400" b="1" dirty="0"/>
              <a:t> </a:t>
            </a:r>
            <a:r>
              <a:rPr lang="en-US" sz="2400" b="1" dirty="0" err="1"/>
              <a:t>ጡት</a:t>
            </a:r>
            <a:r>
              <a:rPr lang="en-US" sz="2400" b="1" dirty="0"/>
              <a:t> </a:t>
            </a:r>
            <a:r>
              <a:rPr lang="en-US" sz="2400" b="1" dirty="0" err="1"/>
              <a:t>ወተት</a:t>
            </a:r>
            <a:r>
              <a:rPr lang="en-US" sz="2400" b="1" dirty="0"/>
              <a:t> </a:t>
            </a:r>
            <a:r>
              <a:rPr lang="en-US" sz="2400" b="1" dirty="0" err="1"/>
              <a:t>አመጋገብ</a:t>
            </a:r>
            <a:endParaRPr lang="en-US" sz="2400" b="1" i="1" u="none" strike="noStrike" baseline="0" dirty="0">
              <a:solidFill>
                <a:srgbClr val="FF0000"/>
              </a:solidFill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F34C2-BC1C-4291-9610-164D575470C9}"/>
              </a:ext>
            </a:extLst>
          </p:cNvPr>
          <p:cNvSpPr/>
          <p:nvPr/>
        </p:nvSpPr>
        <p:spPr>
          <a:xfrm>
            <a:off x="219456" y="870562"/>
            <a:ext cx="6437376" cy="5186035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  </a:t>
            </a:r>
            <a:r>
              <a:rPr lang="en-US" sz="1600" dirty="0" err="1"/>
              <a:t>ህፃኑ</a:t>
            </a:r>
            <a:r>
              <a:rPr lang="en-US" sz="1600" dirty="0"/>
              <a:t> </a:t>
            </a:r>
            <a:r>
              <a:rPr lang="en-US" sz="1600" dirty="0" err="1"/>
              <a:t>በቀን</a:t>
            </a:r>
            <a:r>
              <a:rPr lang="en-US" sz="1600" dirty="0"/>
              <a:t> ከ 8-10 </a:t>
            </a:r>
            <a:r>
              <a:rPr lang="en-US" sz="1600" dirty="0" err="1"/>
              <a:t>ጊዜ</a:t>
            </a:r>
            <a:r>
              <a:rPr lang="en-US" sz="1600" dirty="0"/>
              <a:t> </a:t>
            </a:r>
            <a:r>
              <a:rPr lang="en-US" sz="1600" dirty="0" err="1"/>
              <a:t>ወይም</a:t>
            </a:r>
            <a:r>
              <a:rPr lang="en-US" sz="1600" dirty="0"/>
              <a:t> በ 2 </a:t>
            </a:r>
            <a:r>
              <a:rPr lang="en-US" sz="1600" dirty="0" err="1"/>
              <a:t>እና</a:t>
            </a:r>
            <a:r>
              <a:rPr lang="en-US" sz="1600" dirty="0"/>
              <a:t> 3 </a:t>
            </a:r>
            <a:r>
              <a:rPr lang="en-US" sz="1600" dirty="0" err="1"/>
              <a:t>ሰዓት</a:t>
            </a:r>
            <a:r>
              <a:rPr lang="en-US" sz="1600" dirty="0"/>
              <a:t> </a:t>
            </a:r>
            <a:r>
              <a:rPr lang="en-US" sz="1600" dirty="0" err="1"/>
              <a:t>ልዩነት</a:t>
            </a:r>
            <a:r>
              <a:rPr lang="en-US" sz="1600" dirty="0"/>
              <a:t> </a:t>
            </a:r>
            <a:r>
              <a:rPr lang="en-US" sz="1600" dirty="0" err="1"/>
              <a:t>የእናት</a:t>
            </a:r>
            <a:r>
              <a:rPr lang="en-US" sz="1600" dirty="0"/>
              <a:t> </a:t>
            </a:r>
            <a:r>
              <a:rPr lang="en-US" sz="1600" dirty="0" err="1"/>
              <a:t>ጡት</a:t>
            </a:r>
            <a:r>
              <a:rPr lang="en-US" sz="1600" dirty="0"/>
              <a:t> </a:t>
            </a:r>
            <a:r>
              <a:rPr lang="en-US" sz="1600" dirty="0" err="1"/>
              <a:t>ወተት</a:t>
            </a:r>
            <a:r>
              <a:rPr lang="en-US" sz="1600" dirty="0"/>
              <a:t> </a:t>
            </a:r>
            <a:r>
              <a:rPr lang="en-US" sz="1600" dirty="0" err="1"/>
              <a:t>ብቻ</a:t>
            </a:r>
            <a:r>
              <a:rPr lang="en-US" sz="1600" dirty="0"/>
              <a:t>  </a:t>
            </a:r>
            <a:r>
              <a:rPr lang="en-US" sz="1600" dirty="0" err="1"/>
              <a:t>መመገብ</a:t>
            </a:r>
            <a:r>
              <a:rPr lang="en-US" sz="1600" dirty="0"/>
              <a:t> </a:t>
            </a:r>
            <a:r>
              <a:rPr lang="en-US" sz="1600" dirty="0" err="1"/>
              <a:t>ይኖርበታል</a:t>
            </a:r>
            <a:r>
              <a:rPr lang="en-US" sz="1600" dirty="0"/>
              <a:t>፣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err="1"/>
              <a:t>ትክክለኛ</a:t>
            </a:r>
            <a:r>
              <a:rPr lang="en-US" sz="1600" b="1" dirty="0"/>
              <a:t> </a:t>
            </a:r>
            <a:r>
              <a:rPr lang="en-US" sz="1600" b="1" dirty="0" err="1"/>
              <a:t>የእናት</a:t>
            </a:r>
            <a:r>
              <a:rPr lang="en-US" sz="1600" b="1" dirty="0"/>
              <a:t> </a:t>
            </a:r>
            <a:r>
              <a:rPr lang="en-US" sz="1600" b="1" dirty="0" err="1"/>
              <a:t>ጡት</a:t>
            </a:r>
            <a:r>
              <a:rPr lang="en-US" sz="1600" b="1" dirty="0"/>
              <a:t> </a:t>
            </a:r>
            <a:r>
              <a:rPr lang="en-US" sz="1600" b="1" dirty="0" err="1"/>
              <a:t>ወተት</a:t>
            </a:r>
            <a:r>
              <a:rPr lang="en-US" sz="1600" b="1" dirty="0"/>
              <a:t> </a:t>
            </a:r>
            <a:r>
              <a:rPr lang="en-US" sz="1600" b="1" dirty="0" err="1"/>
              <a:t>አጠባብ</a:t>
            </a:r>
            <a:r>
              <a:rPr lang="en-US" sz="1600" b="1" dirty="0"/>
              <a:t>  </a:t>
            </a:r>
            <a:r>
              <a:rPr lang="en-US" sz="1600" b="1" dirty="0" err="1"/>
              <a:t>እና</a:t>
            </a:r>
            <a:r>
              <a:rPr lang="en-US" sz="1600" b="1" dirty="0"/>
              <a:t> </a:t>
            </a:r>
            <a:r>
              <a:rPr lang="en-US" sz="1600" b="1" dirty="0" err="1"/>
              <a:t>አስተቃቀፍ</a:t>
            </a:r>
            <a:r>
              <a:rPr lang="en-US" sz="1600" b="1" dirty="0"/>
              <a:t>፡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 err="1"/>
              <a:t>የህጻኑ</a:t>
            </a:r>
            <a:r>
              <a:rPr lang="en-US" sz="1400" dirty="0"/>
              <a:t> </a:t>
            </a:r>
            <a:r>
              <a:rPr lang="en-US" sz="1400" dirty="0" err="1"/>
              <a:t>ጆሮ</a:t>
            </a:r>
            <a:r>
              <a:rPr lang="en-US" sz="1400" dirty="0"/>
              <a:t> ፣ </a:t>
            </a:r>
            <a:r>
              <a:rPr lang="en-US" sz="1400" dirty="0" err="1"/>
              <a:t>ትክሻ</a:t>
            </a:r>
            <a:r>
              <a:rPr lang="en-US" sz="1400" dirty="0"/>
              <a:t> </a:t>
            </a:r>
            <a:r>
              <a:rPr lang="en-US" sz="1400" dirty="0" err="1"/>
              <a:t>እና</a:t>
            </a:r>
            <a:r>
              <a:rPr lang="en-US" sz="1400" dirty="0"/>
              <a:t> </a:t>
            </a:r>
            <a:r>
              <a:rPr lang="en-US" sz="1400" dirty="0" err="1"/>
              <a:t>ዳሌ</a:t>
            </a:r>
            <a:r>
              <a:rPr lang="en-US" sz="1400" dirty="0"/>
              <a:t> </a:t>
            </a:r>
            <a:r>
              <a:rPr lang="en-US" sz="1400" dirty="0" err="1"/>
              <a:t>ቀጥ</a:t>
            </a:r>
            <a:r>
              <a:rPr lang="en-US" sz="1400" dirty="0"/>
              <a:t> </a:t>
            </a:r>
            <a:r>
              <a:rPr lang="en-US" sz="1400" dirty="0" err="1"/>
              <a:t>ብለው</a:t>
            </a:r>
            <a:r>
              <a:rPr lang="en-US" sz="1400" dirty="0"/>
              <a:t> </a:t>
            </a:r>
            <a:r>
              <a:rPr lang="en-US" sz="1400" dirty="0" err="1"/>
              <a:t>መስተካከል</a:t>
            </a:r>
            <a:r>
              <a:rPr lang="en-US" sz="1400" dirty="0"/>
              <a:t> </a:t>
            </a:r>
            <a:r>
              <a:rPr lang="en-US" sz="1400" dirty="0" err="1"/>
              <a:t>አለባቸው</a:t>
            </a:r>
            <a:r>
              <a:rPr lang="en-US" sz="1400" dirty="0"/>
              <a:t>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 err="1"/>
              <a:t>የህጻኑ</a:t>
            </a:r>
            <a:r>
              <a:rPr lang="en-US" sz="1400" dirty="0"/>
              <a:t> </a:t>
            </a:r>
            <a:r>
              <a:rPr lang="en-US" sz="1400" dirty="0" err="1"/>
              <a:t>ፊት</a:t>
            </a:r>
            <a:r>
              <a:rPr lang="en-US" sz="1400" dirty="0"/>
              <a:t> </a:t>
            </a:r>
            <a:r>
              <a:rPr lang="en-US" sz="1400" dirty="0" err="1"/>
              <a:t>ወደ</a:t>
            </a:r>
            <a:r>
              <a:rPr lang="en-US" sz="1400" dirty="0"/>
              <a:t> </a:t>
            </a:r>
            <a:r>
              <a:rPr lang="en-US" sz="1400" dirty="0" err="1"/>
              <a:t>እናትዮዋ</a:t>
            </a:r>
            <a:r>
              <a:rPr lang="en-US" sz="1400" dirty="0"/>
              <a:t> </a:t>
            </a:r>
            <a:r>
              <a:rPr lang="en-US" sz="1400" dirty="0" err="1"/>
              <a:t>ጡት</a:t>
            </a:r>
            <a:r>
              <a:rPr lang="en-US" sz="1400" dirty="0"/>
              <a:t> </a:t>
            </a:r>
            <a:r>
              <a:rPr lang="en-US" sz="1400" dirty="0" err="1"/>
              <a:t>መዞርና</a:t>
            </a:r>
            <a:r>
              <a:rPr lang="en-US" sz="1400" dirty="0"/>
              <a:t> </a:t>
            </a:r>
            <a:r>
              <a:rPr lang="en-US" sz="1400" dirty="0" err="1"/>
              <a:t>አፍንጫው</a:t>
            </a:r>
            <a:r>
              <a:rPr lang="en-US" sz="1400" dirty="0"/>
              <a:t> </a:t>
            </a:r>
            <a:r>
              <a:rPr lang="en-US" sz="1400" dirty="0" err="1"/>
              <a:t>ከጡቱ</a:t>
            </a:r>
            <a:r>
              <a:rPr lang="en-US" sz="1400" dirty="0"/>
              <a:t> </a:t>
            </a:r>
            <a:r>
              <a:rPr lang="en-US" sz="1400" dirty="0" err="1"/>
              <a:t>ጫፍ</a:t>
            </a:r>
            <a:r>
              <a:rPr lang="en-US" sz="1400" dirty="0"/>
              <a:t> </a:t>
            </a:r>
            <a:r>
              <a:rPr lang="en-US" sz="1400" dirty="0" err="1"/>
              <a:t>በተቃራኒ</a:t>
            </a:r>
            <a:r>
              <a:rPr lang="en-US" sz="1400" dirty="0"/>
              <a:t> </a:t>
            </a:r>
            <a:r>
              <a:rPr lang="en-US" sz="1400" dirty="0" err="1"/>
              <a:t>መሆን</a:t>
            </a:r>
            <a:r>
              <a:rPr lang="en-US" sz="1400" dirty="0"/>
              <a:t> </a:t>
            </a:r>
            <a:r>
              <a:rPr lang="en-US" sz="1400" dirty="0" err="1"/>
              <a:t>ይኖርበታል</a:t>
            </a:r>
            <a:r>
              <a:rPr lang="en-US" sz="1400" dirty="0"/>
              <a:t>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/>
              <a:t>  </a:t>
            </a:r>
            <a:r>
              <a:rPr lang="en-US" sz="1400" dirty="0" err="1"/>
              <a:t>የህፃኑ</a:t>
            </a:r>
            <a:r>
              <a:rPr lang="en-US" sz="1400" dirty="0"/>
              <a:t> </a:t>
            </a:r>
            <a:r>
              <a:rPr lang="en-US" sz="1400" dirty="0" err="1"/>
              <a:t>ሰውነት</a:t>
            </a:r>
            <a:r>
              <a:rPr lang="en-US" sz="1400" dirty="0"/>
              <a:t> </a:t>
            </a:r>
            <a:r>
              <a:rPr lang="en-US" sz="1400" dirty="0" err="1"/>
              <a:t>ከእናትዮዋ</a:t>
            </a:r>
            <a:r>
              <a:rPr lang="en-US" sz="1400" dirty="0"/>
              <a:t> </a:t>
            </a:r>
            <a:r>
              <a:rPr lang="en-US" sz="1400" dirty="0" err="1"/>
              <a:t>ገላ</a:t>
            </a:r>
            <a:r>
              <a:rPr lang="en-US" sz="1400" dirty="0"/>
              <a:t> </a:t>
            </a:r>
            <a:r>
              <a:rPr lang="en-US" sz="1400" dirty="0" err="1"/>
              <a:t>ጋር</a:t>
            </a:r>
            <a:r>
              <a:rPr lang="en-US" sz="1400" dirty="0"/>
              <a:t> </a:t>
            </a:r>
            <a:r>
              <a:rPr lang="en-US" sz="1400" dirty="0" err="1"/>
              <a:t>በማነካካት</a:t>
            </a:r>
            <a:r>
              <a:rPr lang="en-US" sz="1400" dirty="0"/>
              <a:t> </a:t>
            </a:r>
            <a:r>
              <a:rPr lang="en-US" sz="1400" dirty="0" err="1"/>
              <a:t>መያዝ</a:t>
            </a:r>
            <a:r>
              <a:rPr lang="en-US" sz="1400" dirty="0"/>
              <a:t> </a:t>
            </a:r>
            <a:r>
              <a:rPr lang="en-US" sz="1400" dirty="0" err="1"/>
              <a:t>አለበት</a:t>
            </a:r>
            <a:r>
              <a:rPr lang="en-US" sz="1400" dirty="0"/>
              <a:t>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 err="1"/>
              <a:t>የህፃኑ</a:t>
            </a:r>
            <a:r>
              <a:rPr lang="en-US" sz="1400" dirty="0"/>
              <a:t> </a:t>
            </a:r>
            <a:r>
              <a:rPr lang="en-US" sz="1400" dirty="0" err="1"/>
              <a:t>ጠቅላላ</a:t>
            </a:r>
            <a:r>
              <a:rPr lang="en-US" sz="1400" dirty="0"/>
              <a:t> </a:t>
            </a:r>
            <a:r>
              <a:rPr lang="en-US" sz="1400" dirty="0" err="1"/>
              <a:t>ሰውነት</a:t>
            </a:r>
            <a:r>
              <a:rPr lang="en-US" sz="1400" dirty="0"/>
              <a:t> </a:t>
            </a:r>
            <a:r>
              <a:rPr lang="en-US" sz="1400" dirty="0" err="1"/>
              <a:t>በእናትዮዋ</a:t>
            </a:r>
            <a:r>
              <a:rPr lang="en-US" sz="1400" dirty="0"/>
              <a:t> </a:t>
            </a:r>
            <a:r>
              <a:rPr lang="en-US" sz="1400" dirty="0" err="1"/>
              <a:t>መደገፍ</a:t>
            </a:r>
            <a:r>
              <a:rPr lang="en-US" sz="1400" dirty="0"/>
              <a:t> </a:t>
            </a:r>
            <a:r>
              <a:rPr lang="en-US" sz="1400" dirty="0" err="1"/>
              <a:t>አለበት</a:t>
            </a:r>
            <a:r>
              <a:rPr lang="en-US" sz="1400" dirty="0"/>
              <a:t>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 err="1"/>
              <a:t>የህፃኑ</a:t>
            </a:r>
            <a:r>
              <a:rPr lang="en-US" sz="1400" dirty="0"/>
              <a:t> </a:t>
            </a:r>
            <a:r>
              <a:rPr lang="en-US" sz="1400" dirty="0" err="1"/>
              <a:t>አገጭ</a:t>
            </a:r>
            <a:r>
              <a:rPr lang="en-US" sz="1400" dirty="0"/>
              <a:t> </a:t>
            </a:r>
            <a:r>
              <a:rPr lang="en-US" sz="1400" dirty="0" err="1"/>
              <a:t>ጡቱን</a:t>
            </a:r>
            <a:r>
              <a:rPr lang="en-US" sz="1400" dirty="0"/>
              <a:t> </a:t>
            </a:r>
            <a:r>
              <a:rPr lang="en-US" sz="1400" dirty="0" err="1"/>
              <a:t>መንካት</a:t>
            </a:r>
            <a:r>
              <a:rPr lang="en-US" sz="1400" dirty="0"/>
              <a:t> </a:t>
            </a:r>
            <a:r>
              <a:rPr lang="en-US" sz="1400" dirty="0" err="1"/>
              <a:t>ይኖርበታል</a:t>
            </a:r>
            <a:r>
              <a:rPr lang="en-US" sz="1400" dirty="0"/>
              <a:t>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err="1"/>
              <a:t>የህፃኑ</a:t>
            </a:r>
            <a:r>
              <a:rPr lang="en-US" sz="1400" dirty="0"/>
              <a:t> </a:t>
            </a:r>
            <a:r>
              <a:rPr lang="en-US" sz="1400" dirty="0" err="1"/>
              <a:t>አፍ</a:t>
            </a:r>
            <a:r>
              <a:rPr lang="en-US" sz="1400" dirty="0"/>
              <a:t> </a:t>
            </a:r>
            <a:r>
              <a:rPr lang="en-US" sz="1400" dirty="0" err="1"/>
              <a:t>በበቂ</a:t>
            </a:r>
            <a:r>
              <a:rPr lang="en-US" sz="1400" dirty="0"/>
              <a:t> </a:t>
            </a:r>
            <a:r>
              <a:rPr lang="en-US" sz="1400" dirty="0" err="1"/>
              <a:t>ሁኔታ</a:t>
            </a:r>
            <a:r>
              <a:rPr lang="en-US" sz="1400" dirty="0"/>
              <a:t> </a:t>
            </a:r>
            <a:r>
              <a:rPr lang="en-US" sz="1400" dirty="0" err="1"/>
              <a:t>መከፈት</a:t>
            </a:r>
            <a:r>
              <a:rPr lang="en-US" sz="1400" dirty="0"/>
              <a:t> </a:t>
            </a:r>
            <a:r>
              <a:rPr lang="en-US" sz="1400" dirty="0" err="1"/>
              <a:t>አለበት</a:t>
            </a:r>
            <a:r>
              <a:rPr lang="en-US" sz="1400" dirty="0"/>
              <a:t>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 err="1"/>
              <a:t>ህፃኑ</a:t>
            </a:r>
            <a:r>
              <a:rPr lang="en-US" sz="1400" dirty="0"/>
              <a:t> </a:t>
            </a:r>
            <a:r>
              <a:rPr lang="en-US" sz="1400" dirty="0" err="1"/>
              <a:t>ጡት</a:t>
            </a:r>
            <a:r>
              <a:rPr lang="en-US" sz="1400" dirty="0"/>
              <a:t> </a:t>
            </a:r>
            <a:r>
              <a:rPr lang="en-US" sz="1400" dirty="0" err="1"/>
              <a:t>መጥባት</a:t>
            </a:r>
            <a:r>
              <a:rPr lang="en-US" sz="1400" dirty="0"/>
              <a:t> </a:t>
            </a:r>
            <a:r>
              <a:rPr lang="en-US" sz="1400" dirty="0" err="1"/>
              <a:t>ካልቻለ</a:t>
            </a:r>
            <a:r>
              <a:rPr lang="en-US" sz="1400" dirty="0"/>
              <a:t> </a:t>
            </a:r>
            <a:r>
              <a:rPr lang="en-US" sz="1400" dirty="0" err="1"/>
              <a:t>ንፅህናው</a:t>
            </a:r>
            <a:r>
              <a:rPr lang="en-US" sz="1400" dirty="0"/>
              <a:t>   </a:t>
            </a:r>
            <a:r>
              <a:rPr lang="en-US" sz="1400" dirty="0" err="1"/>
              <a:t>በተጠበቀ</a:t>
            </a:r>
            <a:r>
              <a:rPr lang="en-US" sz="1400" dirty="0"/>
              <a:t> </a:t>
            </a:r>
            <a:r>
              <a:rPr lang="en-US" sz="1400" dirty="0" err="1"/>
              <a:t>ኩባያ</a:t>
            </a:r>
            <a:r>
              <a:rPr lang="en-US" sz="1400" dirty="0"/>
              <a:t> </a:t>
            </a:r>
            <a:r>
              <a:rPr lang="en-US" sz="1400" dirty="0" err="1"/>
              <a:t>የእናት</a:t>
            </a:r>
            <a:r>
              <a:rPr lang="en-US" sz="1400" dirty="0"/>
              <a:t> </a:t>
            </a:r>
            <a:r>
              <a:rPr lang="en-US" sz="1400" dirty="0" err="1"/>
              <a:t>ጡትን</a:t>
            </a:r>
            <a:r>
              <a:rPr lang="en-US" sz="1400" dirty="0"/>
              <a:t> </a:t>
            </a:r>
            <a:r>
              <a:rPr lang="en-US" sz="1400" dirty="0" err="1"/>
              <a:t>በማለብ</a:t>
            </a:r>
            <a:r>
              <a:rPr lang="en-US" sz="1400" dirty="0"/>
              <a:t> </a:t>
            </a:r>
            <a:r>
              <a:rPr lang="en-US" sz="1400" dirty="0" err="1"/>
              <a:t>መመገብ</a:t>
            </a:r>
            <a:r>
              <a:rPr lang="en-US" sz="1400" dirty="0"/>
              <a:t>፣</a:t>
            </a:r>
          </a:p>
          <a:p>
            <a:pPr lvl="0" algn="just">
              <a:lnSpc>
                <a:spcPct val="150000"/>
              </a:lnSpc>
            </a:pPr>
            <a:endParaRPr lang="en-US" sz="16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600" dirty="0"/>
          </a:p>
          <a:p>
            <a:pPr lvl="0">
              <a:buFont typeface="Wingdings" pitchFamily="2" charset="2"/>
              <a:buChar char="§"/>
            </a:pPr>
            <a:endParaRPr lang="en-US" sz="1600" dirty="0"/>
          </a:p>
          <a:p>
            <a:pPr lvl="0"/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0251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8621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b="22158"/>
          <a:stretch/>
        </p:blipFill>
        <p:spPr>
          <a:xfrm>
            <a:off x="246765" y="522928"/>
            <a:ext cx="6965410" cy="3460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0251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8586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456" y="245620"/>
            <a:ext cx="6437376" cy="33855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err="1"/>
              <a:t>ገላ</a:t>
            </a:r>
            <a:r>
              <a:rPr lang="en-US" sz="1600" b="1" dirty="0"/>
              <a:t> </a:t>
            </a:r>
            <a:r>
              <a:rPr lang="en-US" sz="1600" b="1" dirty="0" err="1"/>
              <a:t>ለገላ</a:t>
            </a:r>
            <a:r>
              <a:rPr lang="en-US" sz="1600" b="1" dirty="0"/>
              <a:t>  </a:t>
            </a:r>
            <a:r>
              <a:rPr lang="en-US" sz="1600" b="1" dirty="0" err="1"/>
              <a:t>ሲያቅፉ</a:t>
            </a:r>
            <a:r>
              <a:rPr lang="en-US" sz="1600" b="1" dirty="0"/>
              <a:t> </a:t>
            </a:r>
            <a:r>
              <a:rPr lang="en-US" sz="1600" b="1" dirty="0" err="1"/>
              <a:t>እና</a:t>
            </a:r>
            <a:r>
              <a:rPr lang="en-US" sz="1600" b="1" dirty="0"/>
              <a:t> </a:t>
            </a:r>
            <a:r>
              <a:rPr lang="en-US" sz="1600" b="1" dirty="0" err="1"/>
              <a:t>ጡት</a:t>
            </a:r>
            <a:r>
              <a:rPr lang="en-US" sz="1600" b="1" dirty="0"/>
              <a:t> </a:t>
            </a:r>
            <a:r>
              <a:rPr lang="en-US" sz="1600" b="1" dirty="0" err="1"/>
              <a:t>ሲያጠቡ</a:t>
            </a:r>
            <a:r>
              <a:rPr lang="en-US" sz="1600" b="1" dirty="0"/>
              <a:t> </a:t>
            </a:r>
            <a:r>
              <a:rPr lang="en-US" sz="1600" b="1" dirty="0" err="1"/>
              <a:t>ማየት</a:t>
            </a:r>
            <a:endParaRPr lang="en-US" sz="16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02CD2-1B98-4DF9-8782-13C3C4D9399F}"/>
              </a:ext>
            </a:extLst>
          </p:cNvPr>
          <p:cNvSpPr/>
          <p:nvPr/>
        </p:nvSpPr>
        <p:spPr>
          <a:xfrm>
            <a:off x="219456" y="870562"/>
            <a:ext cx="6437376" cy="193899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sz="2000" b="1" dirty="0" err="1"/>
              <a:t>ተግባር</a:t>
            </a:r>
            <a:r>
              <a:rPr lang="en-US" sz="2000" dirty="0"/>
              <a:t>፡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እናት</a:t>
            </a:r>
            <a:r>
              <a:rPr lang="en-US" sz="2000" dirty="0"/>
              <a:t> </a:t>
            </a:r>
            <a:r>
              <a:rPr lang="en-US" sz="2000" dirty="0" err="1"/>
              <a:t>ወይም</a:t>
            </a:r>
            <a:r>
              <a:rPr lang="en-US" sz="2000" dirty="0"/>
              <a:t> </a:t>
            </a:r>
            <a:r>
              <a:rPr lang="en-US" sz="2000" dirty="0" err="1"/>
              <a:t>የቤተሰብ</a:t>
            </a:r>
            <a:r>
              <a:rPr lang="en-US" sz="2000" dirty="0"/>
              <a:t> </a:t>
            </a:r>
            <a:r>
              <a:rPr lang="en-US" sz="2000" dirty="0" err="1"/>
              <a:t>አባል</a:t>
            </a:r>
            <a:r>
              <a:rPr lang="en-US" sz="2000" dirty="0"/>
              <a:t>  </a:t>
            </a:r>
            <a:r>
              <a:rPr lang="en-US" sz="2000" dirty="0" err="1"/>
              <a:t>የገላ</a:t>
            </a:r>
            <a:r>
              <a:rPr lang="en-US" sz="2000" dirty="0"/>
              <a:t> </a:t>
            </a:r>
            <a:r>
              <a:rPr lang="en-US" sz="2000" dirty="0" err="1"/>
              <a:t>ለገላ</a:t>
            </a:r>
            <a:r>
              <a:rPr lang="en-US" sz="2000" dirty="0"/>
              <a:t> </a:t>
            </a:r>
            <a:r>
              <a:rPr lang="en-US" sz="2000" dirty="0" err="1"/>
              <a:t>አስተቃቀፍ</a:t>
            </a:r>
            <a:r>
              <a:rPr lang="en-US" sz="2000" dirty="0"/>
              <a:t> </a:t>
            </a:r>
            <a:r>
              <a:rPr lang="en-US" sz="2000" dirty="0" err="1"/>
              <a:t>በራሳቸው</a:t>
            </a:r>
            <a:r>
              <a:rPr lang="en-US" sz="2000" dirty="0"/>
              <a:t> </a:t>
            </a:r>
            <a:r>
              <a:rPr lang="en-US" sz="2000" dirty="0" err="1"/>
              <a:t>እንዲያከናውኑ</a:t>
            </a:r>
            <a:r>
              <a:rPr lang="en-US" sz="2000" dirty="0"/>
              <a:t> </a:t>
            </a:r>
            <a:r>
              <a:rPr lang="en-US" sz="2000" dirty="0" err="1"/>
              <a:t>ዕድል</a:t>
            </a:r>
            <a:r>
              <a:rPr lang="en-US" sz="2000" dirty="0"/>
              <a:t> </a:t>
            </a:r>
            <a:r>
              <a:rPr lang="en-US" sz="2000" dirty="0" err="1"/>
              <a:t>በመስጠት</a:t>
            </a:r>
            <a:r>
              <a:rPr lang="en-US" sz="2000" dirty="0"/>
              <a:t> </a:t>
            </a:r>
            <a:r>
              <a:rPr lang="en-US" sz="2000" dirty="0" err="1"/>
              <a:t>ሲያከናውኑ</a:t>
            </a:r>
            <a:r>
              <a:rPr lang="en-US" sz="2000" dirty="0"/>
              <a:t> </a:t>
            </a:r>
            <a:r>
              <a:rPr lang="en-US" sz="2000" dirty="0" err="1"/>
              <a:t>መመልከት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አስተያየት</a:t>
            </a:r>
            <a:r>
              <a:rPr lang="en-US" sz="2000" dirty="0"/>
              <a:t> </a:t>
            </a:r>
            <a:r>
              <a:rPr lang="en-US" sz="2000" dirty="0" err="1"/>
              <a:t>መስጠት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በትክክል</a:t>
            </a:r>
            <a:r>
              <a:rPr lang="en-US" sz="2000" dirty="0"/>
              <a:t> </a:t>
            </a:r>
            <a:r>
              <a:rPr lang="en-US" sz="2000" dirty="0" err="1"/>
              <a:t>ማቀፍ</a:t>
            </a:r>
            <a:r>
              <a:rPr lang="en-US" sz="2000" dirty="0"/>
              <a:t> </a:t>
            </a:r>
            <a:r>
              <a:rPr lang="en-US" sz="2000" dirty="0" err="1"/>
              <a:t>የቻሉትን</a:t>
            </a:r>
            <a:r>
              <a:rPr lang="en-US" sz="2000" dirty="0"/>
              <a:t>  </a:t>
            </a:r>
            <a:r>
              <a:rPr lang="en-US" sz="2000" dirty="0" err="1"/>
              <a:t>ማበረታታት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እንዲቀጥሉበት</a:t>
            </a:r>
            <a:r>
              <a:rPr lang="en-US" sz="2000" dirty="0"/>
              <a:t> </a:t>
            </a:r>
            <a:r>
              <a:rPr lang="en-US" sz="2000" dirty="0" err="1"/>
              <a:t>ማሳሰብ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በትክክል</a:t>
            </a:r>
            <a:r>
              <a:rPr lang="en-US" sz="2000" dirty="0"/>
              <a:t> </a:t>
            </a:r>
            <a:r>
              <a:rPr lang="en-US" sz="2000" dirty="0" err="1"/>
              <a:t>ማቀፍ</a:t>
            </a:r>
            <a:r>
              <a:rPr lang="en-US" sz="2000" dirty="0"/>
              <a:t> </a:t>
            </a:r>
            <a:r>
              <a:rPr lang="en-US" sz="2000" dirty="0" err="1"/>
              <a:t>ላልቻሉት</a:t>
            </a:r>
            <a:r>
              <a:rPr lang="en-US" sz="2000" dirty="0"/>
              <a:t> </a:t>
            </a:r>
            <a:r>
              <a:rPr lang="en-US" sz="2000" dirty="0" err="1"/>
              <a:t>በድጋሜ</a:t>
            </a:r>
            <a:r>
              <a:rPr lang="en-US" sz="2000" dirty="0"/>
              <a:t> </a:t>
            </a:r>
            <a:r>
              <a:rPr lang="en-US" sz="2000" dirty="0" err="1"/>
              <a:t>ያልተረዱትን</a:t>
            </a:r>
            <a:r>
              <a:rPr lang="en-US" sz="2000" dirty="0"/>
              <a:t> </a:t>
            </a:r>
            <a:r>
              <a:rPr lang="en-US" sz="2000" dirty="0" err="1"/>
              <a:t>በማሳየት</a:t>
            </a:r>
            <a:r>
              <a:rPr lang="en-US" sz="2000" dirty="0"/>
              <a:t> </a:t>
            </a:r>
            <a:r>
              <a:rPr lang="en-US" sz="2000" dirty="0" err="1"/>
              <a:t>እንዲለማመዱ</a:t>
            </a:r>
            <a:r>
              <a:rPr lang="en-US" sz="2000" dirty="0"/>
              <a:t> </a:t>
            </a:r>
            <a:r>
              <a:rPr lang="en-US" sz="2000" dirty="0" err="1"/>
              <a:t>በማድረግ</a:t>
            </a:r>
            <a:r>
              <a:rPr lang="en-US" sz="2000" dirty="0"/>
              <a:t>  </a:t>
            </a:r>
            <a:r>
              <a:rPr lang="en-US" sz="2000" dirty="0" err="1"/>
              <a:t>እንዲያቅፉ</a:t>
            </a:r>
            <a:r>
              <a:rPr lang="en-US" sz="2000" dirty="0"/>
              <a:t> </a:t>
            </a:r>
            <a:r>
              <a:rPr lang="en-US" sz="2000" dirty="0" err="1"/>
              <a:t>ማድረግ</a:t>
            </a:r>
            <a:r>
              <a:rPr lang="en-US" sz="2000" dirty="0"/>
              <a:t>፣ </a:t>
            </a:r>
            <a:endParaRPr lang="en-US" sz="20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753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24068" y="40915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4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r="2283" b="6551"/>
          <a:stretch/>
        </p:blipFill>
        <p:spPr>
          <a:xfrm>
            <a:off x="1131375" y="357967"/>
            <a:ext cx="5517397" cy="3983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4753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889" r="4620" b="11108"/>
          <a:stretch/>
        </p:blipFill>
        <p:spPr>
          <a:xfrm>
            <a:off x="387458" y="356461"/>
            <a:ext cx="3255248" cy="190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10866" r="4870" b="15531"/>
          <a:stretch/>
        </p:blipFill>
        <p:spPr>
          <a:xfrm>
            <a:off x="3968169" y="356686"/>
            <a:ext cx="3176550" cy="1875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6668" r="3044" b="22736"/>
          <a:stretch/>
        </p:blipFill>
        <p:spPr>
          <a:xfrm>
            <a:off x="342530" y="2455906"/>
            <a:ext cx="3345104" cy="196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6360" r="1311" b="2220"/>
          <a:stretch/>
        </p:blipFill>
        <p:spPr>
          <a:xfrm>
            <a:off x="3983668" y="2430590"/>
            <a:ext cx="3176550" cy="1993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0251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1550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CDA5D-8CA9-41F9-881C-86C08BAB01BD}"/>
              </a:ext>
            </a:extLst>
          </p:cNvPr>
          <p:cNvSpPr/>
          <p:nvPr/>
        </p:nvSpPr>
        <p:spPr>
          <a:xfrm>
            <a:off x="445007" y="189790"/>
            <a:ext cx="6656832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/>
              <a:t>ህጻንን</a:t>
            </a:r>
            <a:r>
              <a:rPr lang="en-US" sz="2400" b="1" dirty="0"/>
              <a:t> </a:t>
            </a:r>
            <a:r>
              <a:rPr lang="en-US" sz="2400" b="1" dirty="0" err="1"/>
              <a:t>ገላ</a:t>
            </a:r>
            <a:r>
              <a:rPr lang="en-US" sz="2400" b="1" dirty="0"/>
              <a:t> </a:t>
            </a:r>
            <a:r>
              <a:rPr lang="en-US" sz="2400" b="1" dirty="0" err="1"/>
              <a:t>ለገላ</a:t>
            </a:r>
            <a:r>
              <a:rPr lang="en-US" sz="2400" b="1" dirty="0"/>
              <a:t>  </a:t>
            </a:r>
            <a:r>
              <a:rPr lang="en-US" sz="2400" b="1" dirty="0" err="1"/>
              <a:t>በማቀፍ</a:t>
            </a:r>
            <a:r>
              <a:rPr lang="en-US" sz="2400" b="1" dirty="0"/>
              <a:t> </a:t>
            </a:r>
            <a:r>
              <a:rPr lang="en-US" sz="2400" b="1" dirty="0" err="1"/>
              <a:t>እናት</a:t>
            </a:r>
            <a:r>
              <a:rPr lang="en-US" sz="2400" b="1" dirty="0"/>
              <a:t> </a:t>
            </a:r>
            <a:r>
              <a:rPr lang="en-US" sz="2400" b="1" dirty="0" err="1"/>
              <a:t>የምታከናውናቸው</a:t>
            </a:r>
            <a:r>
              <a:rPr lang="en-US" sz="2400" b="1" dirty="0"/>
              <a:t>   </a:t>
            </a:r>
            <a:r>
              <a:rPr lang="en-US" sz="2400" b="1" dirty="0" err="1"/>
              <a:t>ተግባራት</a:t>
            </a:r>
            <a:endParaRPr lang="en-US" sz="24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CBF4C-3184-495A-8AAB-8D0EE8ED8E5A}"/>
              </a:ext>
            </a:extLst>
          </p:cNvPr>
          <p:cNvSpPr/>
          <p:nvPr/>
        </p:nvSpPr>
        <p:spPr>
          <a:xfrm>
            <a:off x="219456" y="870562"/>
            <a:ext cx="6437376" cy="2246769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 dirty="0"/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ጥልፍ</a:t>
            </a:r>
            <a:r>
              <a:rPr lang="en-US" sz="2000" dirty="0"/>
              <a:t> </a:t>
            </a:r>
            <a:r>
              <a:rPr lang="en-US" sz="2000" dirty="0" err="1"/>
              <a:t>መጥለፍ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dirty="0" err="1"/>
              <a:t>እህል</a:t>
            </a:r>
            <a:r>
              <a:rPr lang="en-US" sz="2000" dirty="0"/>
              <a:t> </a:t>
            </a:r>
            <a:r>
              <a:rPr lang="en-US" sz="2000" dirty="0" err="1"/>
              <a:t>መልቀም</a:t>
            </a:r>
            <a:r>
              <a:rPr lang="en-US" sz="2000" dirty="0"/>
              <a:t> </a:t>
            </a:r>
            <a:r>
              <a:rPr lang="en-US" sz="2000" dirty="0" err="1"/>
              <a:t>ወይም</a:t>
            </a:r>
            <a:r>
              <a:rPr lang="en-US" sz="2000" dirty="0"/>
              <a:t> </a:t>
            </a:r>
            <a:r>
              <a:rPr lang="en-US" sz="2000" dirty="0" err="1"/>
              <a:t>ማበጠር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የቤት</a:t>
            </a:r>
            <a:r>
              <a:rPr lang="en-US" sz="2000" dirty="0"/>
              <a:t> </a:t>
            </a:r>
            <a:r>
              <a:rPr lang="en-US" sz="2000" dirty="0" err="1"/>
              <a:t>እንስሳትን</a:t>
            </a:r>
            <a:r>
              <a:rPr lang="en-US" sz="2000" dirty="0"/>
              <a:t> </a:t>
            </a:r>
            <a:r>
              <a:rPr lang="en-US" sz="2000" dirty="0" err="1"/>
              <a:t>መንከባከብ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አትክልቶችን</a:t>
            </a:r>
            <a:r>
              <a:rPr lang="en-US" sz="2000" dirty="0"/>
              <a:t> </a:t>
            </a:r>
            <a:r>
              <a:rPr lang="en-US" sz="2000" dirty="0" err="1"/>
              <a:t>መንከባከብ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ገበያ</a:t>
            </a:r>
            <a:r>
              <a:rPr lang="en-US" sz="2000" dirty="0"/>
              <a:t> </a:t>
            </a:r>
            <a:r>
              <a:rPr lang="en-US" sz="2000" dirty="0" err="1"/>
              <a:t>በመሄድ</a:t>
            </a:r>
            <a:r>
              <a:rPr lang="en-US" sz="2000" dirty="0"/>
              <a:t> </a:t>
            </a:r>
            <a:r>
              <a:rPr lang="en-US" sz="2000" dirty="0" err="1"/>
              <a:t>ቀለል</a:t>
            </a:r>
            <a:r>
              <a:rPr lang="en-US" sz="2000" dirty="0"/>
              <a:t> </a:t>
            </a:r>
            <a:r>
              <a:rPr lang="en-US" sz="2000" dirty="0" err="1"/>
              <a:t>ያሉ</a:t>
            </a:r>
            <a:r>
              <a:rPr lang="en-US" sz="2000" dirty="0"/>
              <a:t> </a:t>
            </a:r>
            <a:r>
              <a:rPr lang="en-US" sz="2000" dirty="0" err="1"/>
              <a:t>የምግብ</a:t>
            </a:r>
            <a:r>
              <a:rPr lang="en-US" sz="2000" dirty="0"/>
              <a:t> </a:t>
            </a:r>
            <a:r>
              <a:rPr lang="en-US" sz="2000" dirty="0" err="1"/>
              <a:t>ግባቶችን</a:t>
            </a:r>
            <a:r>
              <a:rPr lang="en-US" sz="2000" dirty="0"/>
              <a:t> </a:t>
            </a:r>
            <a:r>
              <a:rPr lang="en-US" sz="2000" dirty="0" err="1"/>
              <a:t>መሸመት</a:t>
            </a:r>
            <a:r>
              <a:rPr lang="en-US" sz="2000" dirty="0"/>
              <a:t>፣ </a:t>
            </a:r>
            <a:r>
              <a:rPr lang="en-US" sz="2000" dirty="0" err="1"/>
              <a:t>ወዘተ</a:t>
            </a:r>
            <a:endParaRPr lang="en-US" sz="2000" dirty="0"/>
          </a:p>
          <a:p>
            <a:pPr lvl="0"/>
            <a:r>
              <a:rPr lang="en-US" sz="2000" dirty="0"/>
              <a:t> </a:t>
            </a:r>
            <a:endParaRPr lang="en-US" sz="20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0251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95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56" y="868237"/>
            <a:ext cx="6437376" cy="286232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endParaRPr lang="en-US" sz="2000" b="1" dirty="0"/>
          </a:p>
          <a:p>
            <a:r>
              <a:rPr lang="en-US" sz="2000" b="1" dirty="0" err="1"/>
              <a:t>ሰላምታ</a:t>
            </a:r>
            <a:r>
              <a:rPr lang="en-US" sz="2000" b="1" dirty="0"/>
              <a:t> </a:t>
            </a:r>
            <a:r>
              <a:rPr lang="en-US" sz="2000" b="1" dirty="0" err="1"/>
              <a:t>ማቅረብ</a:t>
            </a:r>
            <a:r>
              <a:rPr lang="en-US" sz="2000" b="1" dirty="0"/>
              <a:t> </a:t>
            </a:r>
            <a:r>
              <a:rPr lang="en-US" sz="2000" b="1" dirty="0" err="1"/>
              <a:t>እና</a:t>
            </a:r>
            <a:r>
              <a:rPr lang="en-US" sz="2000" b="1" dirty="0"/>
              <a:t> </a:t>
            </a:r>
            <a:r>
              <a:rPr lang="en-US" sz="2000" b="1" dirty="0" err="1"/>
              <a:t>ራስን</a:t>
            </a:r>
            <a:r>
              <a:rPr lang="en-US" sz="2000" b="1" dirty="0"/>
              <a:t> </a:t>
            </a:r>
            <a:r>
              <a:rPr lang="en-US" sz="2000" b="1" dirty="0" err="1"/>
              <a:t>ማስተዋወቅ</a:t>
            </a:r>
            <a:endParaRPr lang="en-US" sz="2000" dirty="0"/>
          </a:p>
          <a:p>
            <a:r>
              <a:rPr lang="en-US" sz="2000" dirty="0" err="1"/>
              <a:t>እኔ</a:t>
            </a:r>
            <a:r>
              <a:rPr lang="en-US" sz="2000" dirty="0"/>
              <a:t>-----------------------------</a:t>
            </a:r>
            <a:r>
              <a:rPr lang="en-US" sz="2000" dirty="0" err="1"/>
              <a:t>እባላለሁ</a:t>
            </a:r>
            <a:r>
              <a:rPr lang="en-US" sz="2000" dirty="0"/>
              <a:t>፡፡</a:t>
            </a:r>
            <a:r>
              <a:rPr lang="en-US" sz="2000" dirty="0" err="1"/>
              <a:t>በዚሁ</a:t>
            </a:r>
            <a:r>
              <a:rPr lang="en-US" sz="2000" dirty="0"/>
              <a:t> </a:t>
            </a:r>
            <a:r>
              <a:rPr lang="en-US" sz="2000" dirty="0" err="1"/>
              <a:t>ሆስፒታል</a:t>
            </a:r>
            <a:r>
              <a:rPr lang="en-US" sz="2000" dirty="0"/>
              <a:t> </a:t>
            </a:r>
            <a:r>
              <a:rPr lang="en-US" sz="2000" dirty="0" err="1"/>
              <a:t>የጨቅላ</a:t>
            </a:r>
            <a:r>
              <a:rPr lang="en-US" sz="2000" dirty="0"/>
              <a:t> </a:t>
            </a:r>
            <a:r>
              <a:rPr lang="en-US" sz="2000" dirty="0" err="1"/>
              <a:t>ህፃናት</a:t>
            </a:r>
            <a:r>
              <a:rPr lang="en-US" sz="2000" dirty="0"/>
              <a:t> </a:t>
            </a:r>
            <a:r>
              <a:rPr lang="en-US" sz="2000" dirty="0" err="1"/>
              <a:t>ልዩ</a:t>
            </a:r>
            <a:r>
              <a:rPr lang="en-US" sz="2000" dirty="0"/>
              <a:t> </a:t>
            </a:r>
            <a:r>
              <a:rPr lang="en-US" sz="2000" dirty="0" err="1"/>
              <a:t>ክብካቤ</a:t>
            </a:r>
            <a:r>
              <a:rPr lang="en-US" sz="2000" dirty="0"/>
              <a:t> </a:t>
            </a:r>
            <a:r>
              <a:rPr lang="en-US" sz="2000" dirty="0" err="1"/>
              <a:t>ነርስ</a:t>
            </a:r>
            <a:r>
              <a:rPr lang="en-US" sz="2000" dirty="0"/>
              <a:t>   </a:t>
            </a:r>
            <a:r>
              <a:rPr lang="en-US" sz="2000" dirty="0" err="1"/>
              <a:t>ነኝ</a:t>
            </a:r>
            <a:r>
              <a:rPr lang="en-US" sz="2000" dirty="0"/>
              <a:t>፡፡ </a:t>
            </a:r>
          </a:p>
          <a:p>
            <a:r>
              <a:rPr lang="en-US" sz="2000" dirty="0" err="1"/>
              <a:t>ለተወሰነ</a:t>
            </a:r>
            <a:r>
              <a:rPr lang="en-US" sz="2000" dirty="0"/>
              <a:t> </a:t>
            </a:r>
            <a:r>
              <a:rPr lang="en-US" sz="2000" dirty="0" err="1"/>
              <a:t>ሰዓት</a:t>
            </a:r>
            <a:r>
              <a:rPr lang="en-US" sz="2000" dirty="0"/>
              <a:t> </a:t>
            </a:r>
            <a:r>
              <a:rPr lang="en-US" sz="2000" dirty="0" err="1"/>
              <a:t>የኬ.ኤ.ም.ሲ</a:t>
            </a:r>
            <a:r>
              <a:rPr lang="en-US" sz="2000" dirty="0"/>
              <a:t>  </a:t>
            </a:r>
            <a:r>
              <a:rPr lang="en-US" sz="2000" dirty="0" err="1"/>
              <a:t>የምክር</a:t>
            </a:r>
            <a:r>
              <a:rPr lang="en-US" sz="2000" dirty="0"/>
              <a:t> </a:t>
            </a:r>
            <a:r>
              <a:rPr lang="en-US" sz="2000" dirty="0" err="1"/>
              <a:t>አገልግሎት</a:t>
            </a:r>
            <a:r>
              <a:rPr lang="en-US" sz="2000" dirty="0"/>
              <a:t> </a:t>
            </a:r>
            <a:r>
              <a:rPr lang="en-US" sz="2000" dirty="0" err="1"/>
              <a:t>መስጠት</a:t>
            </a:r>
            <a:r>
              <a:rPr lang="en-US" sz="2000" dirty="0"/>
              <a:t> </a:t>
            </a:r>
            <a:r>
              <a:rPr lang="en-US" sz="2000" dirty="0" err="1"/>
              <a:t>እፈልጋለሁ</a:t>
            </a:r>
            <a:r>
              <a:rPr lang="en-US" sz="2000" dirty="0"/>
              <a:t>፡፡ </a:t>
            </a:r>
            <a:r>
              <a:rPr lang="en-US" sz="2000" dirty="0" err="1"/>
              <a:t>ፈቃደኛ</a:t>
            </a:r>
            <a:r>
              <a:rPr lang="en-US" sz="2000" dirty="0"/>
              <a:t> </a:t>
            </a:r>
            <a:r>
              <a:rPr lang="en-US" sz="2000" dirty="0" err="1"/>
              <a:t>ነሽ</a:t>
            </a:r>
            <a:r>
              <a:rPr lang="en-US" sz="2000" dirty="0"/>
              <a:t> ?</a:t>
            </a:r>
          </a:p>
          <a:p>
            <a:r>
              <a:rPr lang="en-US" sz="2000" dirty="0" err="1"/>
              <a:t>በቆይታችን</a:t>
            </a:r>
            <a:r>
              <a:rPr lang="en-US" sz="2000" dirty="0"/>
              <a:t> </a:t>
            </a:r>
            <a:r>
              <a:rPr lang="en-US" sz="2000" dirty="0" err="1"/>
              <a:t>ባለቤትሽን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ሌሎች</a:t>
            </a:r>
            <a:r>
              <a:rPr lang="en-US" sz="2000" dirty="0"/>
              <a:t> </a:t>
            </a:r>
            <a:r>
              <a:rPr lang="en-US" sz="2000" dirty="0" err="1"/>
              <a:t>የቅርብ</a:t>
            </a:r>
            <a:r>
              <a:rPr lang="en-US" sz="2000" dirty="0"/>
              <a:t> </a:t>
            </a:r>
            <a:r>
              <a:rPr lang="en-US" sz="2000" dirty="0" err="1"/>
              <a:t>ቤተሰብ</a:t>
            </a:r>
            <a:r>
              <a:rPr lang="en-US" sz="2000" dirty="0"/>
              <a:t> </a:t>
            </a:r>
            <a:r>
              <a:rPr lang="en-US" sz="2000" dirty="0" err="1"/>
              <a:t>አባላት</a:t>
            </a:r>
            <a:r>
              <a:rPr lang="en-US" sz="2000" dirty="0"/>
              <a:t> </a:t>
            </a:r>
            <a:r>
              <a:rPr lang="en-US" sz="2000" dirty="0" err="1"/>
              <a:t>ቢሳተፉ</a:t>
            </a:r>
            <a:r>
              <a:rPr lang="en-US" sz="2000" dirty="0"/>
              <a:t> </a:t>
            </a:r>
            <a:r>
              <a:rPr lang="en-US" sz="2000" dirty="0" err="1"/>
              <a:t>ትፈቅጃለሽ</a:t>
            </a:r>
            <a:r>
              <a:rPr lang="en-US" sz="2000" dirty="0"/>
              <a:t>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5827" y="155416"/>
            <a:ext cx="1077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/>
              <a:t>መግቢያ</a:t>
            </a:r>
            <a:endParaRPr lang="en-US" sz="2400" b="1" dirty="0">
              <a:latin typeface="Proxima Nova" panose="0200050603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8939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CDA5D-8CA9-41F9-881C-86C08BAB01BD}"/>
              </a:ext>
            </a:extLst>
          </p:cNvPr>
          <p:cNvSpPr/>
          <p:nvPr/>
        </p:nvSpPr>
        <p:spPr>
          <a:xfrm>
            <a:off x="405383" y="189790"/>
            <a:ext cx="6437376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/>
              <a:t>ማስታዎሻ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CBF4C-3184-495A-8AAB-8D0EE8ED8E5A}"/>
              </a:ext>
            </a:extLst>
          </p:cNvPr>
          <p:cNvSpPr/>
          <p:nvPr/>
        </p:nvSpPr>
        <p:spPr>
          <a:xfrm>
            <a:off x="219456" y="870562"/>
            <a:ext cx="6437376" cy="3170099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እናት</a:t>
            </a:r>
            <a:r>
              <a:rPr lang="en-US" sz="2000" dirty="0"/>
              <a:t> </a:t>
            </a:r>
            <a:r>
              <a:rPr lang="en-US" sz="2000" dirty="0" err="1"/>
              <a:t>በሆስፒታል</a:t>
            </a:r>
            <a:r>
              <a:rPr lang="en-US" sz="2000" dirty="0"/>
              <a:t> </a:t>
            </a:r>
            <a:r>
              <a:rPr lang="en-US" sz="2000" dirty="0" err="1"/>
              <a:t>ቆይታዋ</a:t>
            </a:r>
            <a:r>
              <a:rPr lang="en-US" sz="2000" dirty="0"/>
              <a:t> </a:t>
            </a:r>
            <a:r>
              <a:rPr lang="en-US" sz="2000" dirty="0" err="1"/>
              <a:t>በትክክል</a:t>
            </a:r>
            <a:r>
              <a:rPr lang="en-US" sz="2000" dirty="0"/>
              <a:t> </a:t>
            </a:r>
            <a:r>
              <a:rPr lang="en-US" sz="2000" dirty="0" err="1"/>
              <a:t>ለረጅም</a:t>
            </a:r>
            <a:r>
              <a:rPr lang="en-US" sz="2000" dirty="0"/>
              <a:t> </a:t>
            </a:r>
            <a:r>
              <a:rPr lang="en-US" sz="2000" dirty="0" err="1"/>
              <a:t>ሰዓት</a:t>
            </a:r>
            <a:r>
              <a:rPr lang="en-US" sz="2000" dirty="0"/>
              <a:t>/24 </a:t>
            </a:r>
            <a:r>
              <a:rPr lang="en-US" sz="2000" dirty="0" err="1"/>
              <a:t>ሰዓት</a:t>
            </a:r>
            <a:r>
              <a:rPr lang="en-US" sz="2000" dirty="0"/>
              <a:t>/ </a:t>
            </a:r>
            <a:r>
              <a:rPr lang="en-US" sz="2000" dirty="0" err="1"/>
              <a:t>የገላ</a:t>
            </a:r>
            <a:r>
              <a:rPr lang="en-US" sz="2000" dirty="0"/>
              <a:t> </a:t>
            </a:r>
            <a:r>
              <a:rPr lang="en-US" sz="2000" dirty="0" err="1"/>
              <a:t>ለገላ</a:t>
            </a:r>
            <a:r>
              <a:rPr lang="en-US" sz="2000" dirty="0"/>
              <a:t> </a:t>
            </a:r>
            <a:r>
              <a:rPr lang="en-US" sz="2000" dirty="0" err="1"/>
              <a:t>ማቀፍ</a:t>
            </a:r>
            <a:r>
              <a:rPr lang="en-US" sz="2000" dirty="0"/>
              <a:t> </a:t>
            </a:r>
            <a:r>
              <a:rPr lang="en-US" sz="2000" dirty="0" err="1"/>
              <a:t>አተገባበሯን</a:t>
            </a:r>
            <a:r>
              <a:rPr lang="en-US" sz="2000" dirty="0"/>
              <a:t> </a:t>
            </a:r>
            <a:r>
              <a:rPr lang="en-US" sz="2000" dirty="0" err="1"/>
              <a:t>መከታተል</a:t>
            </a:r>
            <a:r>
              <a:rPr lang="en-US" sz="2000" dirty="0"/>
              <a:t>፣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ህጻኑን</a:t>
            </a:r>
            <a:r>
              <a:rPr lang="en-US" sz="2000" dirty="0"/>
              <a:t> </a:t>
            </a:r>
            <a:r>
              <a:rPr lang="en-US" sz="2000" dirty="0" err="1"/>
              <a:t>በየ</a:t>
            </a:r>
            <a:r>
              <a:rPr lang="en-US" sz="2000" dirty="0"/>
              <a:t> 2 </a:t>
            </a:r>
            <a:r>
              <a:rPr lang="en-US" sz="2000" dirty="0" err="1"/>
              <a:t>እና</a:t>
            </a:r>
            <a:r>
              <a:rPr lang="en-US" sz="2000" dirty="0"/>
              <a:t> 3 </a:t>
            </a:r>
            <a:r>
              <a:rPr lang="en-US" sz="2000" dirty="0" err="1"/>
              <a:t>ሰዓት</a:t>
            </a:r>
            <a:r>
              <a:rPr lang="en-US" sz="2000" dirty="0"/>
              <a:t> </a:t>
            </a:r>
            <a:r>
              <a:rPr lang="en-US" sz="2000" dirty="0" err="1"/>
              <a:t>ልዩነት</a:t>
            </a:r>
            <a:r>
              <a:rPr lang="en-US" sz="2000" dirty="0"/>
              <a:t> </a:t>
            </a:r>
            <a:r>
              <a:rPr lang="en-US" sz="2000" dirty="0" err="1"/>
              <a:t>ማጥባቷን</a:t>
            </a:r>
            <a:r>
              <a:rPr lang="en-US" sz="2000" dirty="0"/>
              <a:t> </a:t>
            </a:r>
            <a:r>
              <a:rPr lang="en-US" sz="2000" dirty="0" err="1"/>
              <a:t>ማረጋገጥ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ህጻኑን</a:t>
            </a:r>
            <a:r>
              <a:rPr lang="en-US" sz="2000" dirty="0"/>
              <a:t> </a:t>
            </a:r>
            <a:r>
              <a:rPr lang="en-US" sz="2000" dirty="0" err="1"/>
              <a:t>በየቀኑ</a:t>
            </a:r>
            <a:r>
              <a:rPr lang="en-US" sz="2000" dirty="0"/>
              <a:t> </a:t>
            </a:r>
            <a:r>
              <a:rPr lang="en-US" sz="2000" dirty="0" err="1"/>
              <a:t>መመዘን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አደገኛ</a:t>
            </a:r>
            <a:r>
              <a:rPr lang="en-US" sz="2000" dirty="0"/>
              <a:t> </a:t>
            </a:r>
            <a:r>
              <a:rPr lang="en-US" sz="2000" dirty="0" err="1"/>
              <a:t>ምልክቶችን</a:t>
            </a:r>
            <a:r>
              <a:rPr lang="en-US" sz="2000" dirty="0"/>
              <a:t> </a:t>
            </a:r>
            <a:r>
              <a:rPr lang="en-US" sz="2000" dirty="0" err="1"/>
              <a:t>መመልከት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የቤተሰብ</a:t>
            </a:r>
            <a:r>
              <a:rPr lang="en-US" sz="2000" dirty="0"/>
              <a:t>  </a:t>
            </a:r>
            <a:r>
              <a:rPr lang="en-US" sz="2000" dirty="0" err="1"/>
              <a:t>እገዛ</a:t>
            </a:r>
            <a:r>
              <a:rPr lang="en-US" sz="2000" dirty="0"/>
              <a:t> </a:t>
            </a:r>
            <a:r>
              <a:rPr lang="en-US" sz="2000" dirty="0" err="1"/>
              <a:t>መኖሩን</a:t>
            </a:r>
            <a:r>
              <a:rPr lang="en-US" sz="2000" dirty="0"/>
              <a:t> </a:t>
            </a:r>
            <a:r>
              <a:rPr lang="en-US" sz="2000" dirty="0" err="1"/>
              <a:t>ማረጋገጥ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የሆስፒታል</a:t>
            </a:r>
            <a:r>
              <a:rPr lang="en-US" sz="2000" dirty="0"/>
              <a:t> </a:t>
            </a:r>
            <a:r>
              <a:rPr lang="en-US" sz="2000" dirty="0" err="1"/>
              <a:t>ቆይታን</a:t>
            </a:r>
            <a:r>
              <a:rPr lang="en-US" sz="2000" dirty="0"/>
              <a:t> </a:t>
            </a:r>
            <a:r>
              <a:rPr lang="en-US" sz="2000" dirty="0" err="1"/>
              <a:t>አጠናቃ</a:t>
            </a:r>
            <a:r>
              <a:rPr lang="en-US" sz="2000" dirty="0"/>
              <a:t> </a:t>
            </a:r>
            <a:r>
              <a:rPr lang="en-US" sz="2000" dirty="0" err="1"/>
              <a:t>ስትወጣ</a:t>
            </a:r>
            <a:r>
              <a:rPr lang="en-US" sz="2000" dirty="0"/>
              <a:t> </a:t>
            </a:r>
            <a:r>
              <a:rPr lang="en-US" sz="2000" dirty="0" err="1"/>
              <a:t>የህጻኑን</a:t>
            </a:r>
            <a:r>
              <a:rPr lang="en-US" sz="2000" dirty="0"/>
              <a:t> </a:t>
            </a:r>
            <a:r>
              <a:rPr lang="en-US" sz="2000" dirty="0" err="1"/>
              <a:t>ክብደት</a:t>
            </a:r>
            <a:r>
              <a:rPr lang="en-US" sz="2000" dirty="0"/>
              <a:t>፣ </a:t>
            </a:r>
            <a:r>
              <a:rPr lang="en-US" sz="2000" dirty="0" err="1"/>
              <a:t>የአመጋገብ</a:t>
            </a:r>
            <a:r>
              <a:rPr lang="en-US" sz="2000" dirty="0"/>
              <a:t> </a:t>
            </a:r>
            <a:r>
              <a:rPr lang="en-US" sz="2000" dirty="0" err="1"/>
              <a:t>ሁኔታ</a:t>
            </a:r>
            <a:r>
              <a:rPr lang="en-US" sz="2000" dirty="0"/>
              <a:t>፣ </a:t>
            </a:r>
            <a:r>
              <a:rPr lang="en-US" sz="2000" dirty="0" err="1"/>
              <a:t>እናት</a:t>
            </a:r>
            <a:r>
              <a:rPr lang="en-US" sz="2000" dirty="0"/>
              <a:t> </a:t>
            </a:r>
            <a:r>
              <a:rPr lang="en-US" sz="2000" dirty="0" err="1"/>
              <a:t>አገልግሎቱን</a:t>
            </a:r>
            <a:r>
              <a:rPr lang="en-US" sz="2000" dirty="0"/>
              <a:t> </a:t>
            </a:r>
            <a:r>
              <a:rPr lang="en-US" sz="2000" dirty="0" err="1"/>
              <a:t>ቤት</a:t>
            </a:r>
            <a:r>
              <a:rPr lang="en-US" sz="2000" dirty="0"/>
              <a:t> </a:t>
            </a:r>
            <a:r>
              <a:rPr lang="en-US" sz="2000" dirty="0" err="1"/>
              <a:t>ለመቀጠል</a:t>
            </a:r>
            <a:r>
              <a:rPr lang="en-US" sz="2000" dirty="0"/>
              <a:t> </a:t>
            </a:r>
            <a:r>
              <a:rPr lang="en-US" sz="2000" dirty="0" err="1"/>
              <a:t>ዝግጁ</a:t>
            </a:r>
            <a:r>
              <a:rPr lang="en-US" sz="2000" dirty="0"/>
              <a:t> </a:t>
            </a:r>
            <a:r>
              <a:rPr lang="en-US" sz="2000" dirty="0" err="1"/>
              <a:t>መሆኗን</a:t>
            </a:r>
            <a:r>
              <a:rPr lang="en-US" sz="2000" dirty="0"/>
              <a:t>፣ </a:t>
            </a:r>
            <a:r>
              <a:rPr lang="en-US" sz="2000" dirty="0" err="1"/>
              <a:t>የቤተሰብ</a:t>
            </a:r>
            <a:r>
              <a:rPr lang="en-US" sz="2000" dirty="0"/>
              <a:t> </a:t>
            </a:r>
            <a:r>
              <a:rPr lang="en-US" sz="2000" dirty="0" err="1"/>
              <a:t>አባል</a:t>
            </a:r>
            <a:r>
              <a:rPr lang="en-US" sz="2000" dirty="0"/>
              <a:t> </a:t>
            </a:r>
            <a:r>
              <a:rPr lang="en-US" sz="2000" dirty="0" err="1"/>
              <a:t>ድጋፍ</a:t>
            </a:r>
            <a:r>
              <a:rPr lang="en-US" sz="2000" dirty="0"/>
              <a:t> </a:t>
            </a:r>
            <a:r>
              <a:rPr lang="en-US" sz="2000" dirty="0" err="1"/>
              <a:t>ለማድረግ</a:t>
            </a:r>
            <a:r>
              <a:rPr lang="en-US" sz="2000" dirty="0"/>
              <a:t> </a:t>
            </a:r>
            <a:r>
              <a:rPr lang="en-US" sz="2000" dirty="0" err="1"/>
              <a:t>ፈቃደኛ</a:t>
            </a:r>
            <a:r>
              <a:rPr lang="en-US" sz="2000" dirty="0"/>
              <a:t> </a:t>
            </a:r>
            <a:r>
              <a:rPr lang="en-US" sz="2000" dirty="0" err="1"/>
              <a:t>መሆኑን</a:t>
            </a:r>
            <a:r>
              <a:rPr lang="en-US" sz="2000" dirty="0"/>
              <a:t> </a:t>
            </a:r>
            <a:r>
              <a:rPr lang="en-US" sz="2000" dirty="0" err="1"/>
              <a:t>ማረጋገጥ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የክትትል</a:t>
            </a:r>
            <a:r>
              <a:rPr lang="en-US" sz="2000" dirty="0"/>
              <a:t> </a:t>
            </a:r>
            <a:r>
              <a:rPr lang="en-US" sz="2000" dirty="0" err="1"/>
              <a:t>ማሳወቂያ</a:t>
            </a:r>
            <a:r>
              <a:rPr lang="en-US" sz="2000" dirty="0"/>
              <a:t> </a:t>
            </a:r>
            <a:r>
              <a:rPr lang="en-US" sz="2000" dirty="0" err="1"/>
              <a:t>ካርድ</a:t>
            </a:r>
            <a:r>
              <a:rPr lang="en-US" sz="2000" dirty="0"/>
              <a:t> </a:t>
            </a:r>
            <a:r>
              <a:rPr lang="en-US" sz="2000" dirty="0" err="1"/>
              <a:t>በመስጠት</a:t>
            </a:r>
            <a:r>
              <a:rPr lang="en-US" sz="2000" dirty="0"/>
              <a:t>  </a:t>
            </a:r>
            <a:r>
              <a:rPr lang="en-US" sz="2000" dirty="0" err="1"/>
              <a:t>በጤና</a:t>
            </a:r>
            <a:r>
              <a:rPr lang="en-US" sz="2000" dirty="0"/>
              <a:t> </a:t>
            </a:r>
            <a:r>
              <a:rPr lang="en-US" sz="2000" dirty="0" err="1"/>
              <a:t>ጣቢያ</a:t>
            </a:r>
            <a:r>
              <a:rPr lang="en-US" sz="2000" dirty="0"/>
              <a:t> </a:t>
            </a:r>
            <a:r>
              <a:rPr lang="en-US" sz="2000" dirty="0" err="1"/>
              <a:t>ወይም</a:t>
            </a:r>
            <a:r>
              <a:rPr lang="en-US" sz="2000" dirty="0"/>
              <a:t> </a:t>
            </a:r>
            <a:r>
              <a:rPr lang="en-US" sz="2000" dirty="0" err="1"/>
              <a:t>ጤና</a:t>
            </a:r>
            <a:r>
              <a:rPr lang="en-US" sz="2000" dirty="0"/>
              <a:t> </a:t>
            </a:r>
            <a:r>
              <a:rPr lang="en-US" sz="2000" dirty="0" err="1"/>
              <a:t>ኬላ</a:t>
            </a:r>
            <a:r>
              <a:rPr lang="en-US" sz="2000" dirty="0"/>
              <a:t> </a:t>
            </a:r>
            <a:r>
              <a:rPr lang="en-US" sz="2000" dirty="0" err="1"/>
              <a:t>ክትትል</a:t>
            </a:r>
            <a:r>
              <a:rPr lang="en-US" sz="2000" dirty="0"/>
              <a:t> </a:t>
            </a:r>
            <a:r>
              <a:rPr lang="en-US" sz="2000" dirty="0" err="1"/>
              <a:t>እንዲያደርጉ</a:t>
            </a:r>
            <a:r>
              <a:rPr lang="en-US" sz="2000" dirty="0"/>
              <a:t> </a:t>
            </a:r>
            <a:r>
              <a:rPr lang="en-US" sz="2000" dirty="0" err="1"/>
              <a:t>መምከር</a:t>
            </a:r>
            <a:r>
              <a:rPr lang="en-US" sz="2000" dirty="0"/>
              <a:t>፣</a:t>
            </a:r>
            <a:endParaRPr lang="en-US" sz="20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4753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95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BCBF4C-3184-495A-8AAB-8D0EE8ED8E5A}"/>
              </a:ext>
            </a:extLst>
          </p:cNvPr>
          <p:cNvSpPr/>
          <p:nvPr/>
        </p:nvSpPr>
        <p:spPr>
          <a:xfrm>
            <a:off x="219456" y="870562"/>
            <a:ext cx="6437376" cy="3046988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ቆይታችን</a:t>
            </a:r>
            <a:r>
              <a:rPr lang="en-US" sz="2400" dirty="0"/>
              <a:t> </a:t>
            </a:r>
            <a:r>
              <a:rPr lang="en-US" sz="2400" dirty="0" err="1"/>
              <a:t>በዚህ</a:t>
            </a:r>
            <a:r>
              <a:rPr lang="en-US" sz="2400" dirty="0"/>
              <a:t> </a:t>
            </a:r>
            <a:r>
              <a:rPr lang="en-US" sz="2400" dirty="0" err="1"/>
              <a:t>ያበቃል</a:t>
            </a:r>
            <a:r>
              <a:rPr lang="en-US" sz="2400" dirty="0"/>
              <a:t>፣ </a:t>
            </a:r>
            <a:r>
              <a:rPr lang="en-US" sz="2400" dirty="0" err="1"/>
              <a:t>ስለነበረን</a:t>
            </a:r>
            <a:r>
              <a:rPr lang="en-US" sz="2400" dirty="0"/>
              <a:t> </a:t>
            </a:r>
            <a:r>
              <a:rPr lang="en-US" sz="2400" dirty="0" err="1"/>
              <a:t>ጊዜ</a:t>
            </a:r>
            <a:r>
              <a:rPr lang="en-US" sz="2400" dirty="0"/>
              <a:t> </a:t>
            </a:r>
            <a:r>
              <a:rPr lang="en-US" sz="2400" dirty="0" err="1"/>
              <a:t>ሁሉ</a:t>
            </a:r>
            <a:r>
              <a:rPr lang="en-US" sz="2400" dirty="0"/>
              <a:t> </a:t>
            </a:r>
            <a:r>
              <a:rPr lang="en-US" sz="2400" dirty="0" err="1"/>
              <a:t>እያመሰገንኩ</a:t>
            </a:r>
            <a:r>
              <a:rPr lang="en-US" sz="2400" dirty="0"/>
              <a:t>፣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በቀጣይም</a:t>
            </a:r>
            <a:r>
              <a:rPr lang="en-US" sz="2400" dirty="0"/>
              <a:t> </a:t>
            </a:r>
            <a:r>
              <a:rPr lang="en-US" sz="2400" dirty="0" err="1"/>
              <a:t>በክትትል</a:t>
            </a:r>
            <a:r>
              <a:rPr lang="en-US" sz="2400" dirty="0"/>
              <a:t> </a:t>
            </a:r>
            <a:r>
              <a:rPr lang="en-US" sz="2400" dirty="0" err="1"/>
              <a:t>የምንገናኝ</a:t>
            </a:r>
            <a:r>
              <a:rPr lang="en-US" sz="2400" dirty="0"/>
              <a:t> </a:t>
            </a:r>
            <a:r>
              <a:rPr lang="en-US" sz="2400" dirty="0" err="1"/>
              <a:t>ስለሆነ</a:t>
            </a:r>
            <a:r>
              <a:rPr lang="en-US" sz="2400" dirty="0"/>
              <a:t> </a:t>
            </a:r>
            <a:r>
              <a:rPr lang="en-US" sz="2400" dirty="0" err="1"/>
              <a:t>የተሰጠሸን</a:t>
            </a:r>
            <a:r>
              <a:rPr lang="en-US" sz="2400" dirty="0"/>
              <a:t> </a:t>
            </a:r>
            <a:r>
              <a:rPr lang="en-US" sz="2400" dirty="0" err="1"/>
              <a:t>የምክር</a:t>
            </a:r>
            <a:r>
              <a:rPr lang="en-US" sz="2400" dirty="0"/>
              <a:t> </a:t>
            </a:r>
            <a:r>
              <a:rPr lang="en-US" sz="2400" dirty="0" err="1"/>
              <a:t>አገልግሎት</a:t>
            </a:r>
            <a:r>
              <a:rPr lang="en-US" sz="2400" dirty="0"/>
              <a:t> </a:t>
            </a:r>
            <a:r>
              <a:rPr lang="en-US" sz="2400" dirty="0" err="1"/>
              <a:t>በትክክል</a:t>
            </a:r>
            <a:r>
              <a:rPr lang="en-US" sz="2400" dirty="0"/>
              <a:t> </a:t>
            </a:r>
            <a:r>
              <a:rPr lang="en-US" sz="2400" dirty="0" err="1"/>
              <a:t>እየተገበርሽ</a:t>
            </a:r>
            <a:r>
              <a:rPr lang="en-US" sz="2400" dirty="0"/>
              <a:t>  </a:t>
            </a:r>
            <a:r>
              <a:rPr lang="en-US" sz="2400" dirty="0" err="1"/>
              <a:t>እንደማገኝሽ</a:t>
            </a:r>
            <a:r>
              <a:rPr lang="en-US" sz="2400" dirty="0"/>
              <a:t> </a:t>
            </a:r>
            <a:r>
              <a:rPr lang="en-US" sz="2400" dirty="0" err="1"/>
              <a:t>ተስፋ</a:t>
            </a:r>
            <a:r>
              <a:rPr lang="en-US" sz="2400" dirty="0"/>
              <a:t> </a:t>
            </a:r>
            <a:r>
              <a:rPr lang="en-US" sz="2400" dirty="0" err="1"/>
              <a:t>አደርጋለሁ</a:t>
            </a:r>
            <a:r>
              <a:rPr lang="en-US" sz="2400" dirty="0"/>
              <a:t>፡፡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አመሰግናለሁ</a:t>
            </a:r>
            <a:r>
              <a:rPr lang="en-US" sz="2400" dirty="0"/>
              <a:t>! </a:t>
            </a:r>
            <a:endParaRPr lang="en-US" sz="24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4753" y="4757980"/>
            <a:ext cx="4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4604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>
          <a:xfrm>
            <a:off x="625933" y="250088"/>
            <a:ext cx="6307810" cy="4198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750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098" y="184065"/>
            <a:ext cx="64373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 err="1"/>
              <a:t>የመጀመሪያ</a:t>
            </a:r>
            <a:r>
              <a:rPr lang="en-US" sz="2400" b="1" dirty="0"/>
              <a:t>  </a:t>
            </a:r>
            <a:r>
              <a:rPr lang="en-US" sz="2400" b="1" dirty="0" err="1"/>
              <a:t>ግንኙነትዎ</a:t>
            </a:r>
            <a:r>
              <a:rPr lang="en-US" sz="2400" b="1" dirty="0"/>
              <a:t>  </a:t>
            </a:r>
            <a:r>
              <a:rPr lang="en-US" sz="2400" b="1" dirty="0" err="1"/>
              <a:t>ከሆነ</a:t>
            </a:r>
            <a:r>
              <a:rPr lang="en-US" sz="2400" b="1" dirty="0"/>
              <a:t> </a:t>
            </a:r>
            <a:r>
              <a:rPr lang="en-US" sz="2400" b="1" dirty="0" err="1"/>
              <a:t>ቀጥሎ</a:t>
            </a:r>
            <a:r>
              <a:rPr lang="en-US" sz="2400" b="1" dirty="0"/>
              <a:t> </a:t>
            </a:r>
            <a:r>
              <a:rPr lang="en-US" sz="2400" b="1" dirty="0" err="1"/>
              <a:t>ያሉትን</a:t>
            </a:r>
            <a:r>
              <a:rPr lang="en-US" sz="2400" b="1" dirty="0"/>
              <a:t> </a:t>
            </a:r>
            <a:r>
              <a:rPr lang="en-US" sz="2400" b="1" dirty="0" err="1"/>
              <a:t>ይጠይቁ</a:t>
            </a:r>
            <a:endParaRPr lang="en-US" sz="2400" b="1" i="0" u="none" strike="noStrike" baseline="0" dirty="0">
              <a:latin typeface="Proxima Nova" panose="0200050603000002000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56" y="870562"/>
            <a:ext cx="6437376" cy="2862322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2000" b="1" dirty="0"/>
              <a:t> </a:t>
            </a:r>
            <a:endParaRPr lang="en-US" sz="2000" dirty="0"/>
          </a:p>
          <a:p>
            <a:pPr lvl="0">
              <a:buFont typeface="Wingdings" pitchFamily="2" charset="2"/>
              <a:buChar char="§"/>
            </a:pPr>
            <a:r>
              <a:rPr lang="en-US" sz="2000" dirty="0" err="1"/>
              <a:t>የት</a:t>
            </a:r>
            <a:r>
              <a:rPr lang="en-US" sz="2000" dirty="0"/>
              <a:t> </a:t>
            </a:r>
            <a:r>
              <a:rPr lang="en-US" sz="2000" dirty="0" err="1"/>
              <a:t>ነው</a:t>
            </a:r>
            <a:r>
              <a:rPr lang="en-US" sz="2000" dirty="0"/>
              <a:t> </a:t>
            </a:r>
            <a:r>
              <a:rPr lang="en-US" sz="2000" dirty="0" err="1"/>
              <a:t>የወለድሽው</a:t>
            </a:r>
            <a:r>
              <a:rPr lang="en-US" sz="2000" dirty="0"/>
              <a:t> ?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err="1"/>
              <a:t>ጨቅላው</a:t>
            </a:r>
            <a:r>
              <a:rPr lang="en-US" sz="2000" dirty="0"/>
              <a:t>/ዋ </a:t>
            </a:r>
            <a:r>
              <a:rPr lang="en-US" sz="2000" dirty="0" err="1"/>
              <a:t>ከተወለደ</a:t>
            </a:r>
            <a:r>
              <a:rPr lang="en-US" sz="2000" dirty="0"/>
              <a:t>/ች </a:t>
            </a:r>
            <a:r>
              <a:rPr lang="en-US" sz="2000" dirty="0" err="1"/>
              <a:t>ምን</a:t>
            </a:r>
            <a:r>
              <a:rPr lang="en-US" sz="2000" dirty="0"/>
              <a:t> </a:t>
            </a:r>
            <a:r>
              <a:rPr lang="en-US" sz="2000" dirty="0" err="1"/>
              <a:t>ያክል</a:t>
            </a:r>
            <a:r>
              <a:rPr lang="en-US" sz="2000" dirty="0"/>
              <a:t> </a:t>
            </a:r>
            <a:r>
              <a:rPr lang="en-US" sz="2000" dirty="0" err="1"/>
              <a:t>ቀናት</a:t>
            </a:r>
            <a:r>
              <a:rPr lang="en-US" sz="2000" dirty="0"/>
              <a:t> </a:t>
            </a:r>
            <a:r>
              <a:rPr lang="en-US" sz="2000" dirty="0" err="1"/>
              <a:t>ሆኖታል</a:t>
            </a:r>
            <a:r>
              <a:rPr lang="en-US" sz="2000" dirty="0"/>
              <a:t>/</a:t>
            </a:r>
            <a:r>
              <a:rPr lang="en-US" sz="2000" dirty="0" err="1"/>
              <a:t>ኗታል</a:t>
            </a:r>
            <a:r>
              <a:rPr lang="en-US" sz="2000" dirty="0"/>
              <a:t>?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err="1"/>
              <a:t>ሲወለድ</a:t>
            </a:r>
            <a:r>
              <a:rPr lang="en-US" sz="2000" dirty="0"/>
              <a:t> </a:t>
            </a:r>
            <a:r>
              <a:rPr lang="en-US" sz="2000" dirty="0" err="1"/>
              <a:t>የነበረው</a:t>
            </a:r>
            <a:r>
              <a:rPr lang="en-US" sz="2000" dirty="0"/>
              <a:t>/</a:t>
            </a:r>
            <a:r>
              <a:rPr lang="en-US" sz="2000" dirty="0" err="1"/>
              <a:t>ራት</a:t>
            </a:r>
            <a:r>
              <a:rPr lang="en-US" sz="2000" dirty="0"/>
              <a:t> </a:t>
            </a:r>
            <a:r>
              <a:rPr lang="en-US" sz="2000" dirty="0" err="1"/>
              <a:t>ክብደት</a:t>
            </a:r>
            <a:r>
              <a:rPr lang="en-US" sz="2000" dirty="0"/>
              <a:t> </a:t>
            </a:r>
            <a:r>
              <a:rPr lang="en-US" sz="2000" dirty="0" err="1"/>
              <a:t>ስንት</a:t>
            </a:r>
            <a:r>
              <a:rPr lang="en-US" sz="2000" dirty="0"/>
              <a:t> </a:t>
            </a:r>
            <a:r>
              <a:rPr lang="en-US" sz="2000" dirty="0" err="1"/>
              <a:t>ነበር</a:t>
            </a:r>
            <a:r>
              <a:rPr lang="en-US" sz="2000" dirty="0"/>
              <a:t> ?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err="1"/>
              <a:t>ህጻኑ</a:t>
            </a:r>
            <a:r>
              <a:rPr lang="en-US" sz="2000" dirty="0"/>
              <a:t>/ኗ </a:t>
            </a:r>
            <a:r>
              <a:rPr lang="en-US" sz="2000" dirty="0" err="1"/>
              <a:t>ጡት</a:t>
            </a:r>
            <a:r>
              <a:rPr lang="en-US" sz="2000" dirty="0"/>
              <a:t> </a:t>
            </a:r>
            <a:r>
              <a:rPr lang="en-US" sz="2000" dirty="0" err="1"/>
              <a:t>መጥባት</a:t>
            </a:r>
            <a:r>
              <a:rPr lang="en-US" sz="2000" dirty="0"/>
              <a:t> </a:t>
            </a:r>
            <a:r>
              <a:rPr lang="en-US" sz="2000" dirty="0" err="1"/>
              <a:t>ይችላል</a:t>
            </a:r>
            <a:r>
              <a:rPr lang="en-US" sz="2000" dirty="0"/>
              <a:t>/</a:t>
            </a:r>
            <a:r>
              <a:rPr lang="en-US" sz="2000" dirty="0" err="1"/>
              <a:t>ትችላለች</a:t>
            </a:r>
            <a:r>
              <a:rPr lang="en-US" sz="2000" dirty="0"/>
              <a:t> ?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err="1"/>
              <a:t>ወደ</a:t>
            </a:r>
            <a:r>
              <a:rPr lang="en-US" sz="2000" dirty="0"/>
              <a:t> </a:t>
            </a:r>
            <a:r>
              <a:rPr lang="en-US" sz="2000" dirty="0" err="1"/>
              <a:t>እዚህ</a:t>
            </a:r>
            <a:r>
              <a:rPr lang="en-US" sz="2000" dirty="0"/>
              <a:t> </a:t>
            </a:r>
            <a:r>
              <a:rPr lang="en-US" sz="2000" dirty="0" err="1"/>
              <a:t>ክፍል</a:t>
            </a:r>
            <a:r>
              <a:rPr lang="en-US" sz="2000" dirty="0"/>
              <a:t> </a:t>
            </a:r>
            <a:r>
              <a:rPr lang="en-US" sz="2000" dirty="0" err="1"/>
              <a:t>ማን</a:t>
            </a:r>
            <a:r>
              <a:rPr lang="en-US" sz="2000" dirty="0"/>
              <a:t> </a:t>
            </a:r>
            <a:r>
              <a:rPr lang="en-US" sz="2000" dirty="0" err="1"/>
              <a:t>ላከሽ</a:t>
            </a:r>
            <a:r>
              <a:rPr lang="en-US" sz="2000" dirty="0"/>
              <a:t> ?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err="1"/>
              <a:t>እዚህ</a:t>
            </a:r>
            <a:r>
              <a:rPr lang="en-US" sz="2000" dirty="0"/>
              <a:t> </a:t>
            </a:r>
            <a:r>
              <a:rPr lang="en-US" sz="2000" dirty="0" err="1"/>
              <a:t>ክፍል</a:t>
            </a:r>
            <a:r>
              <a:rPr lang="en-US" sz="2000" dirty="0"/>
              <a:t> </a:t>
            </a:r>
            <a:r>
              <a:rPr lang="en-US" sz="2000" dirty="0" err="1"/>
              <a:t>ለምን</a:t>
            </a:r>
            <a:r>
              <a:rPr lang="en-US" sz="2000" dirty="0"/>
              <a:t> </a:t>
            </a:r>
            <a:r>
              <a:rPr lang="en-US" sz="2000" dirty="0" err="1"/>
              <a:t>አገልግሎት</a:t>
            </a:r>
            <a:r>
              <a:rPr lang="en-US" sz="2000" dirty="0"/>
              <a:t> </a:t>
            </a:r>
            <a:r>
              <a:rPr lang="en-US" sz="2000" dirty="0" err="1"/>
              <a:t>እንደመጣሽ</a:t>
            </a:r>
            <a:r>
              <a:rPr lang="en-US" sz="2000" dirty="0"/>
              <a:t> </a:t>
            </a:r>
            <a:r>
              <a:rPr lang="en-US" sz="2000" dirty="0" err="1"/>
              <a:t>ታውቂያለሽ</a:t>
            </a:r>
            <a:r>
              <a:rPr lang="en-US" sz="2000" dirty="0"/>
              <a:t> ?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639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3" y="253088"/>
            <a:ext cx="6729007" cy="4225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066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456" y="184064"/>
            <a:ext cx="6437376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/>
              <a:t>ለእናት</a:t>
            </a:r>
            <a:r>
              <a:rPr lang="en-US" sz="2400" b="1" dirty="0"/>
              <a:t>  </a:t>
            </a:r>
            <a:r>
              <a:rPr lang="en-US" sz="2400" b="1" dirty="0" err="1"/>
              <a:t>የሚቀርቡ</a:t>
            </a:r>
            <a:r>
              <a:rPr lang="en-US" sz="2400" b="1" dirty="0"/>
              <a:t> </a:t>
            </a:r>
            <a:r>
              <a:rPr lang="en-US" sz="2400" b="1" dirty="0" err="1"/>
              <a:t>ጥያቄዎች</a:t>
            </a:r>
            <a:endParaRPr lang="en-US" sz="2400" b="1" i="0" u="none" strike="noStrike" baseline="0" dirty="0">
              <a:solidFill>
                <a:srgbClr val="FF0000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3C4A92-4551-4801-A896-175CF5E05612}"/>
              </a:ext>
            </a:extLst>
          </p:cNvPr>
          <p:cNvSpPr/>
          <p:nvPr/>
        </p:nvSpPr>
        <p:spPr>
          <a:xfrm>
            <a:off x="219455" y="870562"/>
            <a:ext cx="6623303" cy="3662541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sz="2000" b="1" dirty="0" err="1"/>
              <a:t>ይጠይቁ</a:t>
            </a:r>
            <a:r>
              <a:rPr lang="en-US" sz="2000" dirty="0"/>
              <a:t>፡ </a:t>
            </a:r>
            <a:r>
              <a:rPr lang="en-US" sz="2000" dirty="0" err="1"/>
              <a:t>ህፃኑን</a:t>
            </a:r>
            <a:r>
              <a:rPr lang="en-US" sz="2000" dirty="0"/>
              <a:t> </a:t>
            </a:r>
            <a:r>
              <a:rPr lang="en-US" sz="2000" dirty="0" err="1"/>
              <a:t>መመዘን</a:t>
            </a:r>
            <a:r>
              <a:rPr lang="en-US" sz="2000" dirty="0"/>
              <a:t> </a:t>
            </a:r>
            <a:r>
              <a:rPr lang="en-US" sz="2000" dirty="0" err="1"/>
              <a:t>እችላለሁን</a:t>
            </a:r>
            <a:r>
              <a:rPr lang="en-US" sz="2000" dirty="0"/>
              <a:t>?</a:t>
            </a:r>
          </a:p>
          <a:p>
            <a:pPr lvl="0"/>
            <a:r>
              <a:rPr lang="en-US" sz="2000" b="1" dirty="0" err="1"/>
              <a:t>ተግባር</a:t>
            </a:r>
            <a:r>
              <a:rPr lang="en-US" sz="2000" dirty="0"/>
              <a:t>፡ </a:t>
            </a:r>
            <a:r>
              <a:rPr lang="en-US" sz="2000" dirty="0" err="1"/>
              <a:t>ህፃኑን</a:t>
            </a:r>
            <a:r>
              <a:rPr lang="en-US" sz="2000" dirty="0"/>
              <a:t> </a:t>
            </a:r>
            <a:r>
              <a:rPr lang="en-US" sz="2000" dirty="0" err="1"/>
              <a:t>ይመዝኑ</a:t>
            </a:r>
            <a:r>
              <a:rPr lang="en-US" sz="2000" dirty="0"/>
              <a:t>:</a:t>
            </a:r>
          </a:p>
          <a:p>
            <a:pPr lvl="0"/>
            <a:r>
              <a:rPr lang="en-US" sz="2000" b="1" dirty="0" err="1"/>
              <a:t>ተግባር</a:t>
            </a:r>
            <a:r>
              <a:rPr lang="en-US" sz="2000" b="1" dirty="0"/>
              <a:t> </a:t>
            </a:r>
            <a:r>
              <a:rPr lang="en-US" sz="2000" dirty="0"/>
              <a:t>፡</a:t>
            </a:r>
            <a:r>
              <a:rPr lang="en-US" sz="2000" dirty="0" err="1"/>
              <a:t>ህፃኑን</a:t>
            </a:r>
            <a:r>
              <a:rPr lang="en-US" sz="2000" dirty="0"/>
              <a:t> </a:t>
            </a:r>
            <a:r>
              <a:rPr lang="en-US" sz="2000" dirty="0" err="1"/>
              <a:t>በሚመዝኑበት</a:t>
            </a:r>
            <a:r>
              <a:rPr lang="en-US" sz="2000" dirty="0"/>
              <a:t> </a:t>
            </a:r>
            <a:r>
              <a:rPr lang="en-US" sz="2000" dirty="0" err="1"/>
              <a:t>ወቅት</a:t>
            </a:r>
            <a:r>
              <a:rPr lang="en-US" sz="2000" dirty="0"/>
              <a:t> </a:t>
            </a:r>
            <a:r>
              <a:rPr lang="en-US" sz="2000" dirty="0" err="1"/>
              <a:t>የህፃኑን</a:t>
            </a:r>
            <a:r>
              <a:rPr lang="en-US" sz="2000" dirty="0"/>
              <a:t> </a:t>
            </a:r>
            <a:r>
              <a:rPr lang="en-US" sz="2000" dirty="0" err="1"/>
              <a:t>እትብት</a:t>
            </a:r>
            <a:r>
              <a:rPr lang="en-US" sz="2000" dirty="0"/>
              <a:t> </a:t>
            </a:r>
            <a:r>
              <a:rPr lang="en-US" sz="2000" dirty="0" err="1"/>
              <a:t>ጤንነትና</a:t>
            </a:r>
            <a:r>
              <a:rPr lang="en-US" sz="2000" dirty="0"/>
              <a:t>  </a:t>
            </a:r>
            <a:r>
              <a:rPr lang="en-US" sz="2000" dirty="0" err="1"/>
              <a:t>አደገኛ</a:t>
            </a:r>
            <a:r>
              <a:rPr lang="en-US" sz="2000" dirty="0"/>
              <a:t> </a:t>
            </a:r>
            <a:r>
              <a:rPr lang="en-US" sz="2000" dirty="0" err="1"/>
              <a:t>ምልክቶችን</a:t>
            </a:r>
            <a:r>
              <a:rPr lang="en-US" sz="2000" dirty="0"/>
              <a:t> ፡-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የቆዳ</a:t>
            </a:r>
            <a:r>
              <a:rPr lang="en-US" sz="1600" dirty="0"/>
              <a:t> </a:t>
            </a:r>
            <a:r>
              <a:rPr lang="en-US" sz="1600" dirty="0" err="1"/>
              <a:t>ቀለም</a:t>
            </a:r>
            <a:r>
              <a:rPr lang="en-US" sz="1600" dirty="0"/>
              <a:t> ፣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የዓይን</a:t>
            </a:r>
            <a:r>
              <a:rPr lang="en-US" sz="1600" dirty="0"/>
              <a:t> </a:t>
            </a:r>
            <a:r>
              <a:rPr lang="en-US" sz="1600" dirty="0" err="1"/>
              <a:t>ቀለም</a:t>
            </a:r>
            <a:r>
              <a:rPr lang="en-US" sz="1600" dirty="0"/>
              <a:t> ፣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አተነፋፈስ</a:t>
            </a:r>
            <a:r>
              <a:rPr lang="en-US" sz="1600" dirty="0"/>
              <a:t>፣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የሰውነት</a:t>
            </a:r>
            <a:r>
              <a:rPr lang="en-US" sz="1600" dirty="0"/>
              <a:t> </a:t>
            </a:r>
            <a:r>
              <a:rPr lang="en-US" sz="1600" dirty="0" err="1"/>
              <a:t>ሙቀት</a:t>
            </a:r>
            <a:r>
              <a:rPr lang="en-US" sz="1600" dirty="0"/>
              <a:t>፣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የጡትአጠባብ</a:t>
            </a:r>
            <a:r>
              <a:rPr lang="en-US" sz="1600" dirty="0"/>
              <a:t> ፣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መንዘፍዘፍ</a:t>
            </a:r>
            <a:r>
              <a:rPr lang="en-US" sz="1600" dirty="0"/>
              <a:t>  </a:t>
            </a:r>
            <a:r>
              <a:rPr lang="en-US" sz="1600" dirty="0" err="1"/>
              <a:t>ወይም</a:t>
            </a:r>
            <a:r>
              <a:rPr lang="en-US" sz="1600" dirty="0"/>
              <a:t> </a:t>
            </a:r>
            <a:r>
              <a:rPr lang="en-US" sz="1600" dirty="0" err="1"/>
              <a:t>መንቀጥቀ</a:t>
            </a:r>
            <a:r>
              <a:rPr lang="en-US" sz="1600" dirty="0"/>
              <a:t>፣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err="1"/>
              <a:t>ይመልከቱ</a:t>
            </a:r>
            <a:endParaRPr lang="en-US" sz="1600" dirty="0"/>
          </a:p>
          <a:p>
            <a:pPr lvl="0"/>
            <a:r>
              <a:rPr lang="en-US" sz="2000" b="1" dirty="0" err="1"/>
              <a:t>ተግባር</a:t>
            </a:r>
            <a:r>
              <a:rPr lang="en-US" sz="2000" dirty="0"/>
              <a:t>፡ </a:t>
            </a:r>
            <a:r>
              <a:rPr lang="en-US" sz="2000" dirty="0" err="1"/>
              <a:t>የህፃኑን</a:t>
            </a:r>
            <a:r>
              <a:rPr lang="en-US" sz="2000" dirty="0"/>
              <a:t> </a:t>
            </a:r>
            <a:r>
              <a:rPr lang="en-US" sz="2000" dirty="0" err="1"/>
              <a:t>ክብደት</a:t>
            </a:r>
            <a:r>
              <a:rPr lang="en-US" sz="2000" dirty="0"/>
              <a:t> </a:t>
            </a:r>
            <a:r>
              <a:rPr lang="en-US" sz="2000" dirty="0" err="1"/>
              <a:t>መመዝገብ</a:t>
            </a:r>
            <a:r>
              <a:rPr lang="en-US" sz="2000" dirty="0"/>
              <a:t>፣ </a:t>
            </a:r>
            <a:r>
              <a:rPr lang="en-US" sz="2000" dirty="0" err="1"/>
              <a:t>ክብደቱን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የህፃኑን</a:t>
            </a:r>
            <a:r>
              <a:rPr lang="en-US" sz="2000" dirty="0"/>
              <a:t> </a:t>
            </a:r>
            <a:r>
              <a:rPr lang="en-US" sz="2000" dirty="0" err="1"/>
              <a:t>የጤንነት</a:t>
            </a:r>
            <a:r>
              <a:rPr lang="en-US" sz="2000" dirty="0"/>
              <a:t> </a:t>
            </a:r>
            <a:r>
              <a:rPr lang="en-US" sz="2000" dirty="0" err="1"/>
              <a:t>ሁኔታ</a:t>
            </a:r>
            <a:r>
              <a:rPr lang="en-US" sz="2000" dirty="0"/>
              <a:t>  </a:t>
            </a:r>
            <a:r>
              <a:rPr lang="en-US" sz="2000" dirty="0" err="1"/>
              <a:t>ለእናትዮዋ</a:t>
            </a:r>
            <a:r>
              <a:rPr lang="en-US" sz="2000" dirty="0"/>
              <a:t> </a:t>
            </a:r>
            <a:r>
              <a:rPr lang="en-US" sz="2000" dirty="0" err="1"/>
              <a:t>መንገር</a:t>
            </a:r>
            <a:r>
              <a:rPr lang="en-US" sz="2000" dirty="0"/>
              <a:t>፣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585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9" y="2431168"/>
            <a:ext cx="2720599" cy="2034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/>
          <a:stretch/>
        </p:blipFill>
        <p:spPr>
          <a:xfrm>
            <a:off x="410059" y="318645"/>
            <a:ext cx="1527229" cy="2136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3221" b="7883"/>
          <a:stretch/>
        </p:blipFill>
        <p:spPr>
          <a:xfrm>
            <a:off x="3832331" y="2503007"/>
            <a:ext cx="2976425" cy="1881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4814" y="715568"/>
            <a:ext cx="207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1. </a:t>
            </a:r>
            <a:r>
              <a:rPr lang="en-US" b="1" dirty="0" err="1">
                <a:latin typeface="Proxima Nova" panose="02000506030000020004" pitchFamily="50" charset="0"/>
              </a:rPr>
              <a:t>ገላ</a:t>
            </a:r>
            <a:r>
              <a:rPr lang="en-US" b="1" dirty="0">
                <a:latin typeface="Proxima Nova" panose="02000506030000020004" pitchFamily="50" charset="0"/>
              </a:rPr>
              <a:t> </a:t>
            </a:r>
            <a:r>
              <a:rPr lang="en-US" b="1" dirty="0" err="1">
                <a:latin typeface="Proxima Nova" panose="02000506030000020004" pitchFamily="50" charset="0"/>
              </a:rPr>
              <a:t>ለገላ</a:t>
            </a:r>
            <a:r>
              <a:rPr lang="en-US" b="1" dirty="0">
                <a:latin typeface="Proxima Nova" panose="02000506030000020004" pitchFamily="50" charset="0"/>
              </a:rPr>
              <a:t> </a:t>
            </a:r>
            <a:r>
              <a:rPr lang="en-US" b="1" dirty="0" err="1">
                <a:latin typeface="Proxima Nova" panose="02000506030000020004" pitchFamily="50" charset="0"/>
              </a:rPr>
              <a:t>ማቀፍ</a:t>
            </a:r>
            <a:r>
              <a:rPr lang="en-US" b="1" dirty="0">
                <a:latin typeface="Proxima Nova" panose="02000506030000020004" pitchFamily="50" charset="0"/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7277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3. </a:t>
            </a:r>
            <a:r>
              <a:rPr lang="en-US" b="1" dirty="0" err="1">
                <a:latin typeface="Proxima Nova" panose="02000506030000020004" pitchFamily="50" charset="0"/>
              </a:rPr>
              <a:t>የቤተሰብ</a:t>
            </a:r>
            <a:r>
              <a:rPr lang="en-US" b="1" dirty="0">
                <a:latin typeface="Proxima Nova" panose="02000506030000020004" pitchFamily="50" charset="0"/>
              </a:rPr>
              <a:t> </a:t>
            </a:r>
            <a:r>
              <a:rPr lang="en-US" b="1" dirty="0" err="1">
                <a:latin typeface="Proxima Nova" panose="02000506030000020004" pitchFamily="50" charset="0"/>
              </a:rPr>
              <a:t>እገዛ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1814" y="4060864"/>
            <a:ext cx="162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4. </a:t>
            </a:r>
            <a:r>
              <a:rPr lang="en-US" b="1" dirty="0" err="1">
                <a:latin typeface="Proxima Nova" panose="02000506030000020004" pitchFamily="50" charset="0"/>
              </a:rPr>
              <a:t>ንፅህና</a:t>
            </a:r>
            <a:r>
              <a:rPr lang="en-US" b="1" dirty="0">
                <a:latin typeface="Proxima Nova" panose="02000506030000020004" pitchFamily="50" charset="0"/>
              </a:rPr>
              <a:t>፣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6606" b="9999"/>
          <a:stretch/>
        </p:blipFill>
        <p:spPr>
          <a:xfrm>
            <a:off x="3832330" y="318645"/>
            <a:ext cx="2767199" cy="2132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9892" y="715568"/>
            <a:ext cx="175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2. </a:t>
            </a:r>
            <a:r>
              <a:rPr lang="en-US" b="1" dirty="0" err="1">
                <a:latin typeface="Proxima Nova" panose="02000506030000020004" pitchFamily="50" charset="0"/>
              </a:rPr>
              <a:t>ጡት</a:t>
            </a:r>
            <a:r>
              <a:rPr lang="en-US" b="1" dirty="0">
                <a:latin typeface="Proxima Nova" panose="02000506030000020004" pitchFamily="50" charset="0"/>
              </a:rPr>
              <a:t> </a:t>
            </a:r>
            <a:r>
              <a:rPr lang="en-US" b="1" dirty="0" err="1">
                <a:latin typeface="Proxima Nova" panose="02000506030000020004" pitchFamily="50" charset="0"/>
              </a:rPr>
              <a:t>ማጥባት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683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416" y="184065"/>
            <a:ext cx="64373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dirty="0" err="1"/>
              <a:t>የኬኤምሲ</a:t>
            </a:r>
            <a:r>
              <a:rPr lang="en-US" sz="2400" dirty="0"/>
              <a:t> </a:t>
            </a:r>
            <a:r>
              <a:rPr lang="en-US" sz="2400" dirty="0" err="1"/>
              <a:t>ክብካቤ</a:t>
            </a:r>
            <a:r>
              <a:rPr lang="en-US" sz="2400" dirty="0"/>
              <a:t> </a:t>
            </a:r>
            <a:r>
              <a:rPr lang="en-US" sz="2400" dirty="0" err="1"/>
              <a:t>አገልግሎት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1"/>
                </a:solidFill>
              </a:rPr>
              <a:t>አሰጣጥ</a:t>
            </a:r>
            <a:endParaRPr lang="en-US" sz="2400" b="1" i="0" u="none" strike="noStrike" baseline="0" dirty="0">
              <a:solidFill>
                <a:schemeClr val="tx1"/>
              </a:solidFill>
              <a:latin typeface="Proxima Nova" panose="02000506030000020004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31F6F3-4C26-4B57-872B-6D40942B4CBE}"/>
              </a:ext>
            </a:extLst>
          </p:cNvPr>
          <p:cNvSpPr/>
          <p:nvPr/>
        </p:nvSpPr>
        <p:spPr>
          <a:xfrm>
            <a:off x="219456" y="808570"/>
            <a:ext cx="6437376" cy="4093428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sz="2000" b="1" dirty="0" err="1"/>
              <a:t>ተግባር</a:t>
            </a:r>
            <a:r>
              <a:rPr lang="en-US" sz="2000" b="1" dirty="0"/>
              <a:t>፡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ገላ</a:t>
            </a:r>
            <a:r>
              <a:rPr lang="en-US" sz="2000" dirty="0"/>
              <a:t> </a:t>
            </a:r>
            <a:r>
              <a:rPr lang="en-US" sz="2000" dirty="0" err="1"/>
              <a:t>ለገላ</a:t>
            </a:r>
            <a:r>
              <a:rPr lang="en-US" sz="2000" dirty="0"/>
              <a:t> ለ 24 </a:t>
            </a:r>
            <a:r>
              <a:rPr lang="en-US" sz="2000" dirty="0" err="1"/>
              <a:t>ሰዓት</a:t>
            </a:r>
            <a:r>
              <a:rPr lang="en-US" sz="2000" dirty="0"/>
              <a:t> </a:t>
            </a:r>
            <a:r>
              <a:rPr lang="en-US" sz="2000" dirty="0" err="1"/>
              <a:t>በማቀፍ</a:t>
            </a:r>
            <a:r>
              <a:rPr lang="en-US" sz="2000" dirty="0"/>
              <a:t> </a:t>
            </a:r>
            <a:r>
              <a:rPr lang="en-US" sz="2000" dirty="0" err="1"/>
              <a:t>ሙቀት</a:t>
            </a:r>
            <a:r>
              <a:rPr lang="en-US" sz="2000" dirty="0"/>
              <a:t> </a:t>
            </a:r>
            <a:r>
              <a:rPr lang="en-US" sz="2000" dirty="0" err="1"/>
              <a:t>መስጠት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ህፃኑን</a:t>
            </a:r>
            <a:r>
              <a:rPr lang="en-US" sz="2000" dirty="0"/>
              <a:t> </a:t>
            </a:r>
            <a:r>
              <a:rPr lang="en-US" sz="2000" dirty="0" err="1"/>
              <a:t>በየ</a:t>
            </a:r>
            <a:r>
              <a:rPr lang="en-US" sz="2000" dirty="0"/>
              <a:t> 2 </a:t>
            </a:r>
            <a:r>
              <a:rPr lang="en-US" sz="2000" dirty="0" err="1"/>
              <a:t>እና</a:t>
            </a:r>
            <a:r>
              <a:rPr lang="en-US" sz="2000" dirty="0"/>
              <a:t> 3 </a:t>
            </a:r>
            <a:r>
              <a:rPr lang="en-US" sz="2000" dirty="0" err="1"/>
              <a:t>ሰዓት</a:t>
            </a:r>
            <a:r>
              <a:rPr lang="en-US" sz="2000" dirty="0"/>
              <a:t> </a:t>
            </a:r>
            <a:r>
              <a:rPr lang="en-US" sz="2000" dirty="0" err="1"/>
              <a:t>ልዩነት</a:t>
            </a:r>
            <a:r>
              <a:rPr lang="en-US" sz="2000" dirty="0"/>
              <a:t> </a:t>
            </a:r>
            <a:r>
              <a:rPr lang="en-US" sz="2000" dirty="0" err="1"/>
              <a:t>የእናት</a:t>
            </a:r>
            <a:r>
              <a:rPr lang="en-US" sz="2000" dirty="0"/>
              <a:t> </a:t>
            </a:r>
            <a:r>
              <a:rPr lang="en-US" sz="2000" dirty="0" err="1"/>
              <a:t>ጡት</a:t>
            </a:r>
            <a:r>
              <a:rPr lang="en-US" sz="2000" dirty="0"/>
              <a:t> </a:t>
            </a:r>
            <a:r>
              <a:rPr lang="en-US" sz="2000" dirty="0" err="1"/>
              <a:t>ወተት</a:t>
            </a:r>
            <a:r>
              <a:rPr lang="en-US" sz="2000" dirty="0"/>
              <a:t> </a:t>
            </a:r>
            <a:r>
              <a:rPr lang="en-US" sz="2000" dirty="0" err="1"/>
              <a:t>ብቻ</a:t>
            </a:r>
            <a:r>
              <a:rPr lang="en-US" sz="2000" dirty="0"/>
              <a:t>  </a:t>
            </a:r>
            <a:r>
              <a:rPr lang="en-US" sz="2000" dirty="0" err="1"/>
              <a:t>መመገብ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ተገቢና</a:t>
            </a:r>
            <a:r>
              <a:rPr lang="en-US" sz="2000" dirty="0"/>
              <a:t> </a:t>
            </a:r>
            <a:r>
              <a:rPr lang="en-US" sz="2000" dirty="0" err="1"/>
              <a:t>ቀጣይነት</a:t>
            </a:r>
            <a:r>
              <a:rPr lang="en-US" sz="2000" dirty="0"/>
              <a:t> </a:t>
            </a:r>
            <a:r>
              <a:rPr lang="en-US" sz="2000" dirty="0" err="1"/>
              <a:t>ያለው</a:t>
            </a:r>
            <a:r>
              <a:rPr lang="en-US" sz="2000" dirty="0"/>
              <a:t>  </a:t>
            </a:r>
            <a:r>
              <a:rPr lang="en-US" sz="2000" dirty="0" err="1"/>
              <a:t>የቤተሰብ</a:t>
            </a:r>
            <a:r>
              <a:rPr lang="en-US" sz="2000" dirty="0"/>
              <a:t> </a:t>
            </a:r>
            <a:r>
              <a:rPr lang="en-US" sz="2000" dirty="0" err="1"/>
              <a:t>አገልግሎት</a:t>
            </a:r>
            <a:r>
              <a:rPr lang="en-US" sz="2000" dirty="0"/>
              <a:t> </a:t>
            </a:r>
            <a:r>
              <a:rPr lang="en-US" sz="2000" dirty="0" err="1"/>
              <a:t>ድጋፍ</a:t>
            </a:r>
            <a:r>
              <a:rPr lang="en-US" sz="2000" dirty="0"/>
              <a:t> </a:t>
            </a:r>
            <a:r>
              <a:rPr lang="en-US" sz="2000" dirty="0" err="1"/>
              <a:t>ማድረግ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እናት</a:t>
            </a:r>
            <a:r>
              <a:rPr lang="en-US" sz="2000" dirty="0"/>
              <a:t>/</a:t>
            </a:r>
            <a:r>
              <a:rPr lang="en-US" sz="2000" dirty="0" err="1"/>
              <a:t>ተንከባካቢ</a:t>
            </a:r>
            <a:r>
              <a:rPr lang="en-US" sz="2000" dirty="0"/>
              <a:t> </a:t>
            </a:r>
            <a:r>
              <a:rPr lang="en-US" sz="2000" dirty="0" err="1"/>
              <a:t>በየጊዜው</a:t>
            </a:r>
            <a:r>
              <a:rPr lang="en-US" sz="2000" dirty="0"/>
              <a:t> </a:t>
            </a:r>
            <a:r>
              <a:rPr lang="en-US" sz="2000" dirty="0" err="1"/>
              <a:t>እጅን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ገላን</a:t>
            </a:r>
            <a:r>
              <a:rPr lang="en-US" sz="2000" dirty="0"/>
              <a:t>  </a:t>
            </a:r>
            <a:r>
              <a:rPr lang="en-US" sz="2000" dirty="0" err="1"/>
              <a:t>በመታጠብ</a:t>
            </a:r>
            <a:r>
              <a:rPr lang="en-US" sz="2000" dirty="0"/>
              <a:t> </a:t>
            </a:r>
            <a:r>
              <a:rPr lang="en-US" sz="2000" dirty="0" err="1"/>
              <a:t>ማቀፍና</a:t>
            </a:r>
            <a:r>
              <a:rPr lang="en-US" sz="2000" dirty="0"/>
              <a:t> </a:t>
            </a:r>
            <a:r>
              <a:rPr lang="en-US" sz="2000" dirty="0" err="1"/>
              <a:t>ማጥባት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ከመፀዳጃ</a:t>
            </a:r>
            <a:r>
              <a:rPr lang="en-US" sz="2000" dirty="0"/>
              <a:t> </a:t>
            </a:r>
            <a:r>
              <a:rPr lang="en-US" sz="2000" dirty="0" err="1"/>
              <a:t>ቤት</a:t>
            </a:r>
            <a:r>
              <a:rPr lang="en-US" sz="2000" dirty="0"/>
              <a:t> </a:t>
            </a:r>
            <a:r>
              <a:rPr lang="en-US" sz="2000" dirty="0" err="1"/>
              <a:t>መልስ</a:t>
            </a:r>
            <a:r>
              <a:rPr lang="en-US" sz="2000" dirty="0"/>
              <a:t> </a:t>
            </a:r>
            <a:r>
              <a:rPr lang="en-US" sz="2000" dirty="0" err="1"/>
              <a:t>እጅን</a:t>
            </a:r>
            <a:r>
              <a:rPr lang="en-US" sz="2000" dirty="0"/>
              <a:t> </a:t>
            </a:r>
            <a:r>
              <a:rPr lang="en-US" sz="2000" dirty="0" err="1"/>
              <a:t>በሳሙና</a:t>
            </a:r>
            <a:r>
              <a:rPr lang="en-US" sz="2000" dirty="0"/>
              <a:t> </a:t>
            </a:r>
            <a:r>
              <a:rPr lang="en-US" sz="2000" dirty="0" err="1"/>
              <a:t>መታጠብ</a:t>
            </a:r>
            <a:r>
              <a:rPr lang="en-US" sz="2000" dirty="0"/>
              <a:t>፣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የታለበ</a:t>
            </a:r>
            <a:r>
              <a:rPr lang="en-US" sz="2000" dirty="0"/>
              <a:t> </a:t>
            </a:r>
            <a:r>
              <a:rPr lang="en-US" sz="2000" dirty="0" err="1"/>
              <a:t>ወተት</a:t>
            </a:r>
            <a:r>
              <a:rPr lang="en-US" sz="2000" dirty="0"/>
              <a:t> </a:t>
            </a:r>
            <a:r>
              <a:rPr lang="en-US" sz="2000" dirty="0" err="1"/>
              <a:t>የሚመግቡ</a:t>
            </a:r>
            <a:r>
              <a:rPr lang="en-US" sz="2000" dirty="0"/>
              <a:t>  </a:t>
            </a:r>
            <a:r>
              <a:rPr lang="en-US" sz="2000" dirty="0" err="1"/>
              <a:t>ከሆነ</a:t>
            </a:r>
            <a:r>
              <a:rPr lang="en-US" sz="2000" dirty="0"/>
              <a:t> </a:t>
            </a:r>
            <a:r>
              <a:rPr lang="en-US" sz="2000" dirty="0" err="1"/>
              <a:t>ከማለብዎ</a:t>
            </a:r>
            <a:r>
              <a:rPr lang="en-US" sz="2000" dirty="0"/>
              <a:t> </a:t>
            </a:r>
            <a:r>
              <a:rPr lang="en-US" sz="2000" dirty="0" err="1"/>
              <a:t>በፊት</a:t>
            </a:r>
            <a:r>
              <a:rPr lang="en-US" sz="2000" dirty="0"/>
              <a:t> </a:t>
            </a:r>
            <a:r>
              <a:rPr lang="en-US" sz="2000" dirty="0" err="1"/>
              <a:t>እጅን</a:t>
            </a:r>
            <a:r>
              <a:rPr lang="en-US" sz="2000" dirty="0"/>
              <a:t> </a:t>
            </a:r>
            <a:r>
              <a:rPr lang="en-US" sz="2000" dirty="0" err="1"/>
              <a:t>መታጠብ</a:t>
            </a:r>
            <a:r>
              <a:rPr lang="en-US" sz="2000" dirty="0"/>
              <a:t> </a:t>
            </a:r>
            <a:r>
              <a:rPr lang="en-US" sz="2000" dirty="0" err="1"/>
              <a:t>እና</a:t>
            </a:r>
            <a:r>
              <a:rPr lang="en-US" sz="2000" dirty="0"/>
              <a:t> </a:t>
            </a:r>
            <a:r>
              <a:rPr lang="en-US" sz="2000" dirty="0" err="1"/>
              <a:t>የኩባያዎችን</a:t>
            </a:r>
            <a:r>
              <a:rPr lang="en-US" sz="2000" dirty="0"/>
              <a:t> </a:t>
            </a:r>
            <a:r>
              <a:rPr lang="en-US" sz="2000" dirty="0" err="1"/>
              <a:t>ንፅህና</a:t>
            </a:r>
            <a:r>
              <a:rPr lang="en-US" sz="2000" dirty="0"/>
              <a:t> </a:t>
            </a:r>
            <a:r>
              <a:rPr lang="en-US" sz="2000" dirty="0" err="1"/>
              <a:t>በደንብ</a:t>
            </a:r>
            <a:r>
              <a:rPr lang="en-US" sz="2000" dirty="0"/>
              <a:t> </a:t>
            </a:r>
            <a:r>
              <a:rPr lang="en-US" sz="2000" dirty="0" err="1"/>
              <a:t>መጠበቅ</a:t>
            </a:r>
            <a:r>
              <a:rPr lang="en-US" sz="2000" dirty="0"/>
              <a:t> </a:t>
            </a:r>
            <a:r>
              <a:rPr lang="en-US" sz="2000" dirty="0" err="1"/>
              <a:t>ይገበል</a:t>
            </a:r>
            <a:r>
              <a:rPr lang="en-US" sz="2000" dirty="0"/>
              <a:t>፣</a:t>
            </a:r>
          </a:p>
          <a:p>
            <a:pPr lvl="0"/>
            <a:endParaRPr lang="en-US" sz="2000" dirty="0"/>
          </a:p>
          <a:p>
            <a:pPr lvl="0">
              <a:buFont typeface="Wingdings" pitchFamily="2" charset="2"/>
              <a:buChar char="q"/>
            </a:pPr>
            <a:r>
              <a:rPr lang="en-US" sz="2000" b="1" dirty="0"/>
              <a:t> </a:t>
            </a:r>
            <a:r>
              <a:rPr lang="en-US" sz="2000" b="1" dirty="0" err="1"/>
              <a:t>እናት</a:t>
            </a:r>
            <a:r>
              <a:rPr lang="en-US" sz="2000" b="1" dirty="0"/>
              <a:t> </a:t>
            </a:r>
            <a:r>
              <a:rPr lang="en-US" sz="2000" b="1" dirty="0" err="1"/>
              <a:t>ወይም</a:t>
            </a:r>
            <a:r>
              <a:rPr lang="en-US" sz="2000" b="1" dirty="0"/>
              <a:t> </a:t>
            </a:r>
            <a:r>
              <a:rPr lang="en-US" sz="2000" b="1" dirty="0" err="1"/>
              <a:t>ቤተሰብ</a:t>
            </a:r>
            <a:r>
              <a:rPr lang="en-US" sz="2000" b="1" dirty="0"/>
              <a:t>  </a:t>
            </a:r>
            <a:r>
              <a:rPr lang="en-US" sz="2000" b="1" dirty="0" err="1"/>
              <a:t>መጠየቅ</a:t>
            </a:r>
            <a:r>
              <a:rPr lang="en-US" sz="2000" b="1" dirty="0"/>
              <a:t>  </a:t>
            </a:r>
            <a:r>
              <a:rPr lang="en-US" sz="2000" b="1" dirty="0" err="1"/>
              <a:t>የሚፈልጉት</a:t>
            </a:r>
            <a:r>
              <a:rPr lang="en-US" sz="2000" b="1" dirty="0"/>
              <a:t>  </a:t>
            </a:r>
            <a:r>
              <a:rPr lang="en-US" sz="2000" b="1" dirty="0" err="1"/>
              <a:t>ካለ</a:t>
            </a:r>
            <a:r>
              <a:rPr lang="en-US" sz="2000" b="1" dirty="0"/>
              <a:t> </a:t>
            </a:r>
            <a:r>
              <a:rPr lang="en-US" sz="2000" b="1" dirty="0" err="1"/>
              <a:t>እንዲጠይቁ</a:t>
            </a:r>
            <a:r>
              <a:rPr lang="en-US" sz="2000" b="1" dirty="0"/>
              <a:t>  </a:t>
            </a:r>
            <a:r>
              <a:rPr lang="en-US" sz="2000" b="1" dirty="0" err="1"/>
              <a:t>ዕድል</a:t>
            </a:r>
            <a:r>
              <a:rPr lang="en-US" sz="2000" b="1" dirty="0"/>
              <a:t> </a:t>
            </a:r>
            <a:r>
              <a:rPr lang="en-US" sz="2000" b="1" dirty="0" err="1"/>
              <a:t>መስጠት</a:t>
            </a:r>
            <a:r>
              <a:rPr lang="en-US" sz="2000" b="1" dirty="0"/>
              <a:t>፣</a:t>
            </a:r>
            <a:r>
              <a:rPr lang="en-US" sz="2000" dirty="0"/>
              <a:t> 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842759" y="266735"/>
            <a:ext cx="518160" cy="30777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strike="noStrike" baseline="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666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10435" r="9431"/>
          <a:stretch/>
        </p:blipFill>
        <p:spPr>
          <a:xfrm>
            <a:off x="1022890" y="245160"/>
            <a:ext cx="5284920" cy="4208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4751" y="4757980"/>
            <a:ext cx="3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0636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11351</TotalTime>
  <Words>665</Words>
  <Application>Microsoft Office PowerPoint</Application>
  <PresentationFormat>Custom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 MT Condensed Extra Bold</vt:lpstr>
      <vt:lpstr>Arial</vt:lpstr>
      <vt:lpstr>Calibri</vt:lpstr>
      <vt:lpstr>Proxima Nova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CAT-L-01</dc:creator>
  <cp:lastModifiedBy>PORTELA, Anayda Gerarda</cp:lastModifiedBy>
  <cp:revision>82</cp:revision>
  <dcterms:created xsi:type="dcterms:W3CDTF">2018-08-20T19:10:34Z</dcterms:created>
  <dcterms:modified xsi:type="dcterms:W3CDTF">2019-07-23T09:41:03Z</dcterms:modified>
</cp:coreProperties>
</file>